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48" r:id="rId5"/>
    <p:sldMasterId id="2147483679" r:id="rId6"/>
  </p:sldMasterIdLst>
  <p:notesMasterIdLst>
    <p:notesMasterId r:id="rId26"/>
  </p:notesMasterIdLst>
  <p:sldIdLst>
    <p:sldId id="417" r:id="rId7"/>
    <p:sldId id="418" r:id="rId8"/>
    <p:sldId id="419" r:id="rId9"/>
    <p:sldId id="420" r:id="rId10"/>
    <p:sldId id="421" r:id="rId11"/>
    <p:sldId id="423" r:id="rId12"/>
    <p:sldId id="424" r:id="rId13"/>
    <p:sldId id="422" r:id="rId14"/>
    <p:sldId id="425" r:id="rId15"/>
    <p:sldId id="427" r:id="rId16"/>
    <p:sldId id="428" r:id="rId17"/>
    <p:sldId id="429" r:id="rId18"/>
    <p:sldId id="431" r:id="rId19"/>
    <p:sldId id="408" r:id="rId20"/>
    <p:sldId id="430" r:id="rId21"/>
    <p:sldId id="432" r:id="rId22"/>
    <p:sldId id="426" r:id="rId23"/>
    <p:sldId id="410" r:id="rId24"/>
    <p:sldId id="416" r:id="rId25"/>
  </p:sldIdLst>
  <p:sldSz cx="9144000" cy="5143500" type="screen16x9"/>
  <p:notesSz cx="6797675" cy="9926638"/>
  <p:defaultText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310" userDrawn="1">
          <p15:clr>
            <a:srgbClr val="A4A3A4"/>
          </p15:clr>
        </p15:guide>
        <p15:guide id="4" orient="horz" pos="1434" userDrawn="1">
          <p15:clr>
            <a:srgbClr val="A4A3A4"/>
          </p15:clr>
        </p15:guide>
        <p15:guide id="5" orient="horz" pos="1620">
          <p15:clr>
            <a:srgbClr val="A4A3A4"/>
          </p15:clr>
        </p15:guide>
        <p15:guide id="6" orient="horz" pos="1076">
          <p15:clr>
            <a:srgbClr val="A4A3A4"/>
          </p15:clr>
        </p15:guide>
        <p15:guide id="7" pos="2880">
          <p15:clr>
            <a:srgbClr val="A4A3A4"/>
          </p15:clr>
        </p15:guide>
        <p15:guide id="8" pos="5483">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87789" autoAdjust="0"/>
  </p:normalViewPr>
  <p:slideViewPr>
    <p:cSldViewPr snapToGrid="0" snapToObjects="1" showGuides="1">
      <p:cViewPr varScale="1">
        <p:scale>
          <a:sx n="151" d="100"/>
          <a:sy n="151" d="100"/>
        </p:scale>
        <p:origin x="1026" y="126"/>
      </p:cViewPr>
      <p:guideLst>
        <p:guide orient="horz" pos="2160"/>
        <p:guide pos="3840"/>
        <p:guide pos="7310"/>
        <p:guide orient="horz" pos="1434"/>
        <p:guide orient="horz" pos="1620"/>
        <p:guide orient="horz" pos="1076"/>
        <p:guide pos="2880"/>
        <p:guide pos="5483"/>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snapToGrid="0" snapToObjects="1">
      <p:cViewPr>
        <p:scale>
          <a:sx n="90" d="100"/>
          <a:sy n="90" d="100"/>
        </p:scale>
        <p:origin x="1800" y="-8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439AE4EB-9401-3B4D-A217-EEB32165B791}" type="datetimeFigureOut">
              <a:rPr lang="de-DE" smtClean="0"/>
              <a:t>13.09.2022</a:t>
            </a:fld>
            <a:endParaRPr lang="de-DE"/>
          </a:p>
        </p:txBody>
      </p:sp>
      <p:sp>
        <p:nvSpPr>
          <p:cNvPr id="4" name="Folienbildplatzhalt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ED01A914-838C-4E48-8E8C-9835575FDA21}" type="slidenum">
              <a:rPr lang="de-DE" smtClean="0"/>
              <a:t>‹#›</a:t>
            </a:fld>
            <a:endParaRPr lang="de-DE"/>
          </a:p>
        </p:txBody>
      </p:sp>
    </p:spTree>
    <p:extLst>
      <p:ext uri="{BB962C8B-B14F-4D97-AF65-F5344CB8AC3E}">
        <p14:creationId xmlns:p14="http://schemas.microsoft.com/office/powerpoint/2010/main" val="22942360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1A914-838C-4E48-8E8C-9835575FDA21}" type="slidenum">
              <a:rPr lang="de-DE" smtClean="0"/>
              <a:t>1</a:t>
            </a:fld>
            <a:endParaRPr lang="de-DE"/>
          </a:p>
        </p:txBody>
      </p:sp>
    </p:spTree>
    <p:extLst>
      <p:ext uri="{BB962C8B-B14F-4D97-AF65-F5344CB8AC3E}">
        <p14:creationId xmlns:p14="http://schemas.microsoft.com/office/powerpoint/2010/main" val="10072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11</a:t>
            </a:fld>
            <a:endParaRPr lang="de-DE"/>
          </a:p>
        </p:txBody>
      </p:sp>
    </p:spTree>
    <p:extLst>
      <p:ext uri="{BB962C8B-B14F-4D97-AF65-F5344CB8AC3E}">
        <p14:creationId xmlns:p14="http://schemas.microsoft.com/office/powerpoint/2010/main" val="234858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12</a:t>
            </a:fld>
            <a:endParaRPr lang="de-DE"/>
          </a:p>
        </p:txBody>
      </p:sp>
    </p:spTree>
    <p:extLst>
      <p:ext uri="{BB962C8B-B14F-4D97-AF65-F5344CB8AC3E}">
        <p14:creationId xmlns:p14="http://schemas.microsoft.com/office/powerpoint/2010/main" val="4002571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13</a:t>
            </a:fld>
            <a:endParaRPr lang="de-DE"/>
          </a:p>
        </p:txBody>
      </p:sp>
    </p:spTree>
    <p:extLst>
      <p:ext uri="{BB962C8B-B14F-4D97-AF65-F5344CB8AC3E}">
        <p14:creationId xmlns:p14="http://schemas.microsoft.com/office/powerpoint/2010/main" val="1947772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AT" sz="1050" baseline="0" dirty="0"/>
          </a:p>
        </p:txBody>
      </p:sp>
      <p:sp>
        <p:nvSpPr>
          <p:cNvPr id="4" name="Foliennummernplatzhalter 3"/>
          <p:cNvSpPr>
            <a:spLocks noGrp="1"/>
          </p:cNvSpPr>
          <p:nvPr>
            <p:ph type="sldNum" sz="quarter" idx="10"/>
          </p:nvPr>
        </p:nvSpPr>
        <p:spPr/>
        <p:txBody>
          <a:bodyPr/>
          <a:lstStyle/>
          <a:p>
            <a:fld id="{ED01A914-838C-4E48-8E8C-9835575FDA21}" type="slidenum">
              <a:rPr lang="de-DE" smtClean="0"/>
              <a:t>14</a:t>
            </a:fld>
            <a:endParaRPr lang="de-DE"/>
          </a:p>
        </p:txBody>
      </p:sp>
    </p:spTree>
    <p:extLst>
      <p:ext uri="{BB962C8B-B14F-4D97-AF65-F5344CB8AC3E}">
        <p14:creationId xmlns:p14="http://schemas.microsoft.com/office/powerpoint/2010/main" val="339975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15</a:t>
            </a:fld>
            <a:endParaRPr lang="de-DE"/>
          </a:p>
        </p:txBody>
      </p:sp>
    </p:spTree>
    <p:extLst>
      <p:ext uri="{BB962C8B-B14F-4D97-AF65-F5344CB8AC3E}">
        <p14:creationId xmlns:p14="http://schemas.microsoft.com/office/powerpoint/2010/main" val="33082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16</a:t>
            </a:fld>
            <a:endParaRPr lang="de-DE"/>
          </a:p>
        </p:txBody>
      </p:sp>
    </p:spTree>
    <p:extLst>
      <p:ext uri="{BB962C8B-B14F-4D97-AF65-F5344CB8AC3E}">
        <p14:creationId xmlns:p14="http://schemas.microsoft.com/office/powerpoint/2010/main" val="1604014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050" b="1" baseline="0" dirty="0"/>
              <a:t>Ausgewählte Maßnahmen:</a:t>
            </a:r>
          </a:p>
          <a:p>
            <a:pPr marL="285750" indent="-285750">
              <a:buFont typeface="Arial" panose="020B0604020202020204" pitchFamily="34" charset="0"/>
              <a:buChar char="•"/>
            </a:pPr>
            <a:r>
              <a:rPr lang="de-DE" sz="1500" b="0" dirty="0"/>
              <a:t>Reduktion Wohnnutzfläche &amp; PKW-Bestand pro Kopf</a:t>
            </a:r>
          </a:p>
          <a:p>
            <a:pPr marL="285750" indent="-285750">
              <a:buFont typeface="Arial" panose="020B0604020202020204" pitchFamily="34" charset="0"/>
              <a:buChar char="•"/>
            </a:pPr>
            <a:r>
              <a:rPr lang="de-DE" sz="1500" b="0" dirty="0"/>
              <a:t>Verlängerte Lebensdauer von Wohngebäuden und PKW</a:t>
            </a:r>
          </a:p>
          <a:p>
            <a:pPr marL="285750" indent="-285750">
              <a:buFont typeface="Arial" panose="020B0604020202020204" pitchFamily="34" charset="0"/>
              <a:buChar char="•"/>
            </a:pPr>
            <a:r>
              <a:rPr lang="de-DE" sz="1500" b="0" dirty="0"/>
              <a:t>Verstärktes Recycling (Abbruchmaterialien, Metalle)</a:t>
            </a:r>
          </a:p>
          <a:p>
            <a:pPr marL="0" indent="0">
              <a:buFont typeface="Arial" panose="020B0604020202020204" pitchFamily="34" charset="0"/>
              <a:buNone/>
            </a:pPr>
            <a:endParaRPr lang="de-AT" sz="1050" baseline="0" dirty="0"/>
          </a:p>
        </p:txBody>
      </p:sp>
      <p:sp>
        <p:nvSpPr>
          <p:cNvPr id="4" name="Foliennummernplatzhalter 3"/>
          <p:cNvSpPr>
            <a:spLocks noGrp="1"/>
          </p:cNvSpPr>
          <p:nvPr>
            <p:ph type="sldNum" sz="quarter" idx="10"/>
          </p:nvPr>
        </p:nvSpPr>
        <p:spPr/>
        <p:txBody>
          <a:bodyPr/>
          <a:lstStyle/>
          <a:p>
            <a:fld id="{ED01A914-838C-4E48-8E8C-9835575FDA21}" type="slidenum">
              <a:rPr lang="de-DE" smtClean="0"/>
              <a:t>17</a:t>
            </a:fld>
            <a:endParaRPr lang="de-DE"/>
          </a:p>
        </p:txBody>
      </p:sp>
    </p:spTree>
    <p:extLst>
      <p:ext uri="{BB962C8B-B14F-4D97-AF65-F5344CB8AC3E}">
        <p14:creationId xmlns:p14="http://schemas.microsoft.com/office/powerpoint/2010/main" val="2628863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AT" sz="1050" baseline="0" dirty="0"/>
          </a:p>
        </p:txBody>
      </p:sp>
      <p:sp>
        <p:nvSpPr>
          <p:cNvPr id="4" name="Foliennummernplatzhalter 3"/>
          <p:cNvSpPr>
            <a:spLocks noGrp="1"/>
          </p:cNvSpPr>
          <p:nvPr>
            <p:ph type="sldNum" sz="quarter" idx="10"/>
          </p:nvPr>
        </p:nvSpPr>
        <p:spPr/>
        <p:txBody>
          <a:bodyPr/>
          <a:lstStyle/>
          <a:p>
            <a:fld id="{ED01A914-838C-4E48-8E8C-9835575FDA21}" type="slidenum">
              <a:rPr lang="de-DE" smtClean="0"/>
              <a:t>18</a:t>
            </a:fld>
            <a:endParaRPr lang="de-DE"/>
          </a:p>
        </p:txBody>
      </p:sp>
    </p:spTree>
    <p:extLst>
      <p:ext uri="{BB962C8B-B14F-4D97-AF65-F5344CB8AC3E}">
        <p14:creationId xmlns:p14="http://schemas.microsoft.com/office/powerpoint/2010/main" val="998213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AT" sz="1050" baseline="0" dirty="0"/>
          </a:p>
        </p:txBody>
      </p:sp>
      <p:sp>
        <p:nvSpPr>
          <p:cNvPr id="4" name="Foliennummernplatzhalter 3"/>
          <p:cNvSpPr>
            <a:spLocks noGrp="1"/>
          </p:cNvSpPr>
          <p:nvPr>
            <p:ph type="sldNum" sz="quarter" idx="10"/>
          </p:nvPr>
        </p:nvSpPr>
        <p:spPr/>
        <p:txBody>
          <a:bodyPr/>
          <a:lstStyle/>
          <a:p>
            <a:fld id="{ED01A914-838C-4E48-8E8C-9835575FDA21}" type="slidenum">
              <a:rPr lang="de-DE" smtClean="0"/>
              <a:t>19</a:t>
            </a:fld>
            <a:endParaRPr lang="de-DE"/>
          </a:p>
        </p:txBody>
      </p:sp>
    </p:spTree>
    <p:extLst>
      <p:ext uri="{BB962C8B-B14F-4D97-AF65-F5344CB8AC3E}">
        <p14:creationId xmlns:p14="http://schemas.microsoft.com/office/powerpoint/2010/main" val="44678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3</a:t>
            </a:fld>
            <a:endParaRPr lang="de-DE"/>
          </a:p>
        </p:txBody>
      </p:sp>
    </p:spTree>
    <p:extLst>
      <p:ext uri="{BB962C8B-B14F-4D97-AF65-F5344CB8AC3E}">
        <p14:creationId xmlns:p14="http://schemas.microsoft.com/office/powerpoint/2010/main" val="17418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4</a:t>
            </a:fld>
            <a:endParaRPr lang="de-DE"/>
          </a:p>
        </p:txBody>
      </p:sp>
    </p:spTree>
    <p:extLst>
      <p:ext uri="{BB962C8B-B14F-4D97-AF65-F5344CB8AC3E}">
        <p14:creationId xmlns:p14="http://schemas.microsoft.com/office/powerpoint/2010/main" val="247642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5</a:t>
            </a:fld>
            <a:endParaRPr lang="de-DE"/>
          </a:p>
        </p:txBody>
      </p:sp>
    </p:spTree>
    <p:extLst>
      <p:ext uri="{BB962C8B-B14F-4D97-AF65-F5344CB8AC3E}">
        <p14:creationId xmlns:p14="http://schemas.microsoft.com/office/powerpoint/2010/main" val="319255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6</a:t>
            </a:fld>
            <a:endParaRPr lang="de-DE"/>
          </a:p>
        </p:txBody>
      </p:sp>
    </p:spTree>
    <p:extLst>
      <p:ext uri="{BB962C8B-B14F-4D97-AF65-F5344CB8AC3E}">
        <p14:creationId xmlns:p14="http://schemas.microsoft.com/office/powerpoint/2010/main" val="427522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7</a:t>
            </a:fld>
            <a:endParaRPr lang="de-DE"/>
          </a:p>
        </p:txBody>
      </p:sp>
    </p:spTree>
    <p:extLst>
      <p:ext uri="{BB962C8B-B14F-4D97-AF65-F5344CB8AC3E}">
        <p14:creationId xmlns:p14="http://schemas.microsoft.com/office/powerpoint/2010/main" val="3551875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8</a:t>
            </a:fld>
            <a:endParaRPr lang="de-DE"/>
          </a:p>
        </p:txBody>
      </p:sp>
    </p:spTree>
    <p:extLst>
      <p:ext uri="{BB962C8B-B14F-4D97-AF65-F5344CB8AC3E}">
        <p14:creationId xmlns:p14="http://schemas.microsoft.com/office/powerpoint/2010/main" val="266209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9</a:t>
            </a:fld>
            <a:endParaRPr lang="de-DE"/>
          </a:p>
        </p:txBody>
      </p:sp>
    </p:spTree>
    <p:extLst>
      <p:ext uri="{BB962C8B-B14F-4D97-AF65-F5344CB8AC3E}">
        <p14:creationId xmlns:p14="http://schemas.microsoft.com/office/powerpoint/2010/main" val="3020551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ED01A914-838C-4E48-8E8C-9835575FDA21}" type="slidenum">
              <a:rPr lang="de-DE" smtClean="0"/>
              <a:t>10</a:t>
            </a:fld>
            <a:endParaRPr lang="de-DE"/>
          </a:p>
        </p:txBody>
      </p:sp>
    </p:spTree>
    <p:extLst>
      <p:ext uri="{BB962C8B-B14F-4D97-AF65-F5344CB8AC3E}">
        <p14:creationId xmlns:p14="http://schemas.microsoft.com/office/powerpoint/2010/main" val="210434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ohne Foto">
    <p:spTree>
      <p:nvGrpSpPr>
        <p:cNvPr id="1" name=""/>
        <p:cNvGrpSpPr/>
        <p:nvPr/>
      </p:nvGrpSpPr>
      <p:grpSpPr>
        <a:xfrm>
          <a:off x="0" y="0"/>
          <a:ext cx="0" cy="0"/>
          <a:chOff x="0" y="0"/>
          <a:chExt cx="0" cy="0"/>
        </a:xfrm>
      </p:grpSpPr>
      <p:sp>
        <p:nvSpPr>
          <p:cNvPr id="2" name="Titel 1"/>
          <p:cNvSpPr>
            <a:spLocks noGrp="1"/>
          </p:cNvSpPr>
          <p:nvPr>
            <p:ph type="title"/>
          </p:nvPr>
        </p:nvSpPr>
        <p:spPr>
          <a:xfrm>
            <a:off x="437493" y="3518830"/>
            <a:ext cx="8266331" cy="435464"/>
          </a:xfrm>
        </p:spPr>
        <p:txBody>
          <a:bodyPr anchor="t" anchorCtr="0"/>
          <a:lstStyle>
            <a:lvl1pPr>
              <a:defRPr cap="all" baseline="0"/>
            </a:lvl1pPr>
          </a:lstStyle>
          <a:p>
            <a:r>
              <a:rPr lang="de-DE" dirty="0"/>
              <a:t>Mastertitelformat bearbeiten</a:t>
            </a:r>
          </a:p>
        </p:txBody>
      </p:sp>
      <p:sp>
        <p:nvSpPr>
          <p:cNvPr id="7" name="Textplatzhalter 6"/>
          <p:cNvSpPr>
            <a:spLocks noGrp="1"/>
          </p:cNvSpPr>
          <p:nvPr>
            <p:ph type="body" sz="quarter" idx="10"/>
          </p:nvPr>
        </p:nvSpPr>
        <p:spPr>
          <a:xfrm>
            <a:off x="436960" y="3994670"/>
            <a:ext cx="5608036" cy="347513"/>
          </a:xfrm>
          <a:prstGeom prst="rect">
            <a:avLst/>
          </a:prstGeom>
        </p:spPr>
        <p:txBody>
          <a:bodyPr lIns="0" tIns="0" rIns="0" bIns="0"/>
          <a:lstStyle>
            <a:lvl1pPr marL="0" indent="0">
              <a:buFontTx/>
              <a:buNone/>
              <a:defRPr cap="all" baseline="0"/>
            </a:lvl1pPr>
          </a:lstStyle>
          <a:p>
            <a:pPr lvl="0"/>
            <a:r>
              <a:rPr lang="de-DE" dirty="0"/>
              <a:t>Mastertextformat bearbeiten</a:t>
            </a:r>
          </a:p>
        </p:txBody>
      </p:sp>
      <p:sp>
        <p:nvSpPr>
          <p:cNvPr id="8" name="Rechteck 7"/>
          <p:cNvSpPr/>
          <p:nvPr userDrawn="1"/>
        </p:nvSpPr>
        <p:spPr>
          <a:xfrm>
            <a:off x="0" y="0"/>
            <a:ext cx="9144000" cy="32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de-DE"/>
          </a:p>
        </p:txBody>
      </p:sp>
    </p:spTree>
    <p:extLst>
      <p:ext uri="{BB962C8B-B14F-4D97-AF65-F5344CB8AC3E}">
        <p14:creationId xmlns:p14="http://schemas.microsoft.com/office/powerpoint/2010/main" val="86650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yecatcher, Titel &amp; Aufzählun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Bildplatzhalter 8"/>
          <p:cNvSpPr>
            <a:spLocks noGrp="1"/>
          </p:cNvSpPr>
          <p:nvPr>
            <p:ph type="pic" sz="quarter" idx="14"/>
          </p:nvPr>
        </p:nvSpPr>
        <p:spPr>
          <a:xfrm>
            <a:off x="1" y="0"/>
            <a:ext cx="4487465" cy="5143500"/>
          </a:xfrm>
          <a:prstGeom prst="rect">
            <a:avLst/>
          </a:prstGeom>
        </p:spPr>
        <p:txBody>
          <a:bodyPr lIns="68580" tIns="34290" rIns="68580" bIns="34290"/>
          <a:lstStyle>
            <a:lvl1pPr marL="0" indent="0">
              <a:buNone/>
              <a:defRPr/>
            </a:lvl1pPr>
          </a:lstStyle>
          <a:p>
            <a:endParaRPr lang="de-DE"/>
          </a:p>
        </p:txBody>
      </p:sp>
      <p:sp>
        <p:nvSpPr>
          <p:cNvPr id="11" name="Titel 1"/>
          <p:cNvSpPr>
            <a:spLocks noGrp="1"/>
          </p:cNvSpPr>
          <p:nvPr>
            <p:ph type="title" hasCustomPrompt="1"/>
          </p:nvPr>
        </p:nvSpPr>
        <p:spPr>
          <a:xfrm>
            <a:off x="4647138" y="569068"/>
            <a:ext cx="4056685" cy="698948"/>
          </a:xfrm>
        </p:spPr>
        <p:txBody>
          <a:bodyPr lIns="0" tIns="0" rIns="0" bIns="0" anchor="t" anchorCtr="0">
            <a:noAutofit/>
          </a:bodyPr>
          <a:lstStyle>
            <a:lvl1pPr>
              <a:defRPr cap="all" baseline="0"/>
            </a:lvl1pPr>
          </a:lstStyle>
          <a:p>
            <a:r>
              <a:rPr lang="de-DE" dirty="0"/>
              <a:t>MASTERTITELFORMAT BEARBEITEN</a:t>
            </a:r>
          </a:p>
        </p:txBody>
      </p:sp>
      <p:sp>
        <p:nvSpPr>
          <p:cNvPr id="7" name="Textplatzhalter 9"/>
          <p:cNvSpPr>
            <a:spLocks noGrp="1"/>
          </p:cNvSpPr>
          <p:nvPr>
            <p:ph type="body" sz="quarter" idx="16"/>
          </p:nvPr>
        </p:nvSpPr>
        <p:spPr>
          <a:xfrm>
            <a:off x="4647761" y="1453103"/>
            <a:ext cx="4056062"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3" name="Textplatzhalter 2"/>
          <p:cNvSpPr>
            <a:spLocks noGrp="1"/>
          </p:cNvSpPr>
          <p:nvPr>
            <p:ph type="body" sz="quarter" idx="17" hasCustomPrompt="1"/>
          </p:nvPr>
        </p:nvSpPr>
        <p:spPr>
          <a:xfrm>
            <a:off x="4487465" y="2120900"/>
            <a:ext cx="104400" cy="2832100"/>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sz="500">
                <a:solidFill>
                  <a:schemeClr val="bg1">
                    <a:lumMod val="50000"/>
                  </a:schemeClr>
                </a:solidFill>
              </a:defRPr>
            </a:lvl1pPr>
          </a:lstStyle>
          <a:p>
            <a:pPr marL="0" marR="0" lvl="0" indent="0" algn="l"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a:pPr>
            <a:r>
              <a:rPr lang="de-DE"/>
              <a:t>© Copyright …!!!!!!</a:t>
            </a:r>
            <a:endParaRPr lang="de-AT"/>
          </a:p>
          <a:p>
            <a:pPr lvl="0"/>
            <a:endParaRPr lang="de-AT"/>
          </a:p>
        </p:txBody>
      </p:sp>
    </p:spTree>
    <p:extLst>
      <p:ext uri="{BB962C8B-B14F-4D97-AF65-F5344CB8AC3E}">
        <p14:creationId xmlns:p14="http://schemas.microsoft.com/office/powerpoint/2010/main" val="125963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yecatcher &amp; nummerische Aufzählun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Bildplatzhalter 8"/>
          <p:cNvSpPr>
            <a:spLocks noGrp="1"/>
          </p:cNvSpPr>
          <p:nvPr>
            <p:ph type="pic" sz="quarter" idx="14"/>
          </p:nvPr>
        </p:nvSpPr>
        <p:spPr>
          <a:xfrm>
            <a:off x="0" y="0"/>
            <a:ext cx="4487466" cy="5143500"/>
          </a:xfrm>
          <a:prstGeom prst="rect">
            <a:avLst/>
          </a:prstGeom>
        </p:spPr>
        <p:txBody>
          <a:bodyPr lIns="68580" tIns="34290" rIns="68580" bIns="34290"/>
          <a:lstStyle>
            <a:lvl1pPr marL="0" indent="0">
              <a:buNone/>
              <a:defRPr/>
            </a:lvl1pPr>
          </a:lstStyle>
          <a:p>
            <a:endParaRPr lang="de-DE"/>
          </a:p>
        </p:txBody>
      </p:sp>
      <p:sp>
        <p:nvSpPr>
          <p:cNvPr id="3" name="Textplatzhalter 2"/>
          <p:cNvSpPr>
            <a:spLocks noGrp="1"/>
          </p:cNvSpPr>
          <p:nvPr>
            <p:ph type="body" sz="quarter" idx="24"/>
          </p:nvPr>
        </p:nvSpPr>
        <p:spPr>
          <a:xfrm>
            <a:off x="4647138" y="574516"/>
            <a:ext cx="4056686" cy="3985323"/>
          </a:xfrm>
          <a:prstGeom prst="rect">
            <a:avLst/>
          </a:prstGeom>
        </p:spPr>
        <p:txBody>
          <a:bodyPr lIns="0" tIns="0" rIns="0" bIns="0">
            <a:normAutofit/>
          </a:bodyPr>
          <a:lstStyle>
            <a:lvl1pPr marL="342000" indent="-342900">
              <a:lnSpc>
                <a:spcPct val="110000"/>
              </a:lnSpc>
              <a:spcBef>
                <a:spcPts val="900"/>
              </a:spcBef>
              <a:buFont typeface="+mj-lt"/>
              <a:buAutoNum type="arabicPeriod"/>
              <a:defRPr sz="2000">
                <a:solidFill>
                  <a:schemeClr val="tx2"/>
                </a:solidFill>
              </a:defRPr>
            </a:lvl1pPr>
          </a:lstStyle>
          <a:p>
            <a:pPr lvl="0"/>
            <a:r>
              <a:rPr lang="de-DE" dirty="0"/>
              <a:t>Textmasterformat bearbeiten</a:t>
            </a:r>
            <a:endParaRPr lang="de-AT" dirty="0"/>
          </a:p>
        </p:txBody>
      </p:sp>
      <p:sp>
        <p:nvSpPr>
          <p:cNvPr id="4" name="Textplatzhalter 3"/>
          <p:cNvSpPr>
            <a:spLocks noGrp="1"/>
          </p:cNvSpPr>
          <p:nvPr>
            <p:ph type="body" sz="quarter" idx="25" hasCustomPrompt="1"/>
          </p:nvPr>
        </p:nvSpPr>
        <p:spPr>
          <a:xfrm>
            <a:off x="4487863" y="1964530"/>
            <a:ext cx="104400" cy="2988469"/>
          </a:xfrm>
          <a:prstGeom prst="rect">
            <a:avLst/>
          </a:prstGeom>
        </p:spPr>
        <p:txBody>
          <a:bodyPr vert="vert270" lIns="14400" tIns="14400" rIns="14400" bIns="14400"/>
          <a:lstStyle>
            <a:lvl1pPr marL="0" indent="0">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8691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ischenfolie (nur Bild &amp; Copyright)">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2BFC8B5-7E05-8645-9F0B-88F35640E36C}" type="slidenum">
              <a:rPr lang="de-DE" smtClean="0"/>
              <a:t>‹#›</a:t>
            </a:fld>
            <a:endParaRPr lang="de-DE"/>
          </a:p>
        </p:txBody>
      </p:sp>
      <p:sp>
        <p:nvSpPr>
          <p:cNvPr id="3" name="Bildplatzhalter 2"/>
          <p:cNvSpPr>
            <a:spLocks noGrp="1"/>
          </p:cNvSpPr>
          <p:nvPr>
            <p:ph type="pic" sz="quarter" idx="13"/>
          </p:nvPr>
        </p:nvSpPr>
        <p:spPr>
          <a:xfrm>
            <a:off x="0" y="0"/>
            <a:ext cx="9144000" cy="5143500"/>
          </a:xfrm>
          <a:prstGeom prst="rect">
            <a:avLst/>
          </a:prstGeom>
        </p:spPr>
        <p:txBody>
          <a:bodyPr/>
          <a:lstStyle>
            <a:lvl1pPr marL="0" indent="0">
              <a:buNone/>
              <a:defRPr/>
            </a:lvl1pPr>
          </a:lstStyle>
          <a:p>
            <a:endParaRPr lang="de-AT"/>
          </a:p>
        </p:txBody>
      </p:sp>
      <p:sp>
        <p:nvSpPr>
          <p:cNvPr id="5" name="Textplatzhalter 4"/>
          <p:cNvSpPr>
            <a:spLocks noGrp="1"/>
          </p:cNvSpPr>
          <p:nvPr>
            <p:ph type="body" sz="quarter" idx="17" hasCustomPrompt="1"/>
          </p:nvPr>
        </p:nvSpPr>
        <p:spPr>
          <a:xfrm>
            <a:off x="5826667" y="4783290"/>
            <a:ext cx="2877157" cy="151041"/>
          </a:xfrm>
          <a:prstGeom prst="rect">
            <a:avLst/>
          </a:prstGeom>
        </p:spPr>
        <p:txBody>
          <a:bodyPr wrap="none" lIns="13500" tIns="40500" rIns="13500" bIns="40500" anchor="ctr" anchorCtr="0"/>
          <a:lstStyle>
            <a:lvl1pPr marL="0" indent="0" algn="r">
              <a:buNone/>
              <a:defRPr sz="500">
                <a:solidFill>
                  <a:schemeClr val="tx1"/>
                </a:solidFill>
              </a:defRPr>
            </a:lvl1pPr>
          </a:lstStyle>
          <a:p>
            <a:pPr lvl="0"/>
            <a:r>
              <a:rPr lang="de-AT"/>
              <a:t>© Copyright ……!!!</a:t>
            </a:r>
          </a:p>
        </p:txBody>
      </p:sp>
    </p:spTree>
    <p:extLst>
      <p:ext uri="{BB962C8B-B14F-4D97-AF65-F5344CB8AC3E}">
        <p14:creationId xmlns:p14="http://schemas.microsoft.com/office/powerpoint/2010/main" val="327119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folie Fortsetzun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Bildplatzhalter 8"/>
          <p:cNvSpPr>
            <a:spLocks noGrp="1"/>
          </p:cNvSpPr>
          <p:nvPr>
            <p:ph type="pic" sz="quarter" idx="14"/>
          </p:nvPr>
        </p:nvSpPr>
        <p:spPr>
          <a:xfrm>
            <a:off x="1" y="0"/>
            <a:ext cx="2431392" cy="5143500"/>
          </a:xfrm>
          <a:prstGeom prst="rect">
            <a:avLst/>
          </a:prstGeom>
        </p:spPr>
        <p:txBody>
          <a:bodyPr lIns="68580" tIns="34290" rIns="68580" bIns="34290"/>
          <a:lstStyle>
            <a:lvl1pPr marL="0" indent="0">
              <a:buNone/>
              <a:defRPr/>
            </a:lvl1pPr>
          </a:lstStyle>
          <a:p>
            <a:endParaRPr lang="de-DE"/>
          </a:p>
        </p:txBody>
      </p:sp>
      <p:sp>
        <p:nvSpPr>
          <p:cNvPr id="11" name="Titel 1"/>
          <p:cNvSpPr>
            <a:spLocks noGrp="1"/>
          </p:cNvSpPr>
          <p:nvPr>
            <p:ph type="title" hasCustomPrompt="1"/>
          </p:nvPr>
        </p:nvSpPr>
        <p:spPr>
          <a:xfrm>
            <a:off x="2583998" y="569068"/>
            <a:ext cx="6119825" cy="698948"/>
          </a:xfrm>
        </p:spPr>
        <p:txBody>
          <a:bodyPr lIns="0" tIns="0" rIns="0" bIns="0" anchor="t" anchorCtr="0">
            <a:noAutofit/>
          </a:bodyPr>
          <a:lstStyle>
            <a:lvl1pPr>
              <a:defRPr cap="all" baseline="0"/>
            </a:lvl1pPr>
          </a:lstStyle>
          <a:p>
            <a:r>
              <a:rPr lang="de-DE" dirty="0"/>
              <a:t>MASTERTITELFORMAT BEARBEITEN</a:t>
            </a:r>
          </a:p>
        </p:txBody>
      </p:sp>
      <p:sp>
        <p:nvSpPr>
          <p:cNvPr id="7" name="Textplatzhalter 9"/>
          <p:cNvSpPr>
            <a:spLocks noGrp="1"/>
          </p:cNvSpPr>
          <p:nvPr>
            <p:ph type="body" sz="quarter" idx="16"/>
          </p:nvPr>
        </p:nvSpPr>
        <p:spPr>
          <a:xfrm>
            <a:off x="2583998" y="1452563"/>
            <a:ext cx="6119825" cy="3106737"/>
          </a:xfrm>
          <a:prstGeom prst="rect">
            <a:avLst/>
          </a:prstGeom>
        </p:spPr>
        <p:txBody>
          <a:bodyPr>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3" name="Textplatzhalter 2"/>
          <p:cNvSpPr>
            <a:spLocks noGrp="1"/>
          </p:cNvSpPr>
          <p:nvPr>
            <p:ph type="body" sz="quarter" idx="17" hasCustomPrompt="1"/>
          </p:nvPr>
        </p:nvSpPr>
        <p:spPr>
          <a:xfrm>
            <a:off x="2431393" y="1638299"/>
            <a:ext cx="104400" cy="3314700"/>
          </a:xfrm>
          <a:prstGeom prst="rect">
            <a:avLst/>
          </a:prstGeom>
        </p:spPr>
        <p:txBody>
          <a:bodyPr vert="vert270" lIns="14400" tIns="14400" rIns="14400" bIns="14400"/>
          <a:lstStyle>
            <a:lvl1pPr marL="0" indent="0">
              <a:buNone/>
              <a:defRPr sz="500">
                <a:solidFill>
                  <a:schemeClr val="bg1">
                    <a:lumMod val="50000"/>
                  </a:schemeClr>
                </a:solidFill>
              </a:defRPr>
            </a:lvl1pPr>
          </a:lstStyle>
          <a:p>
            <a:pPr lvl="0"/>
            <a:r>
              <a:rPr lang="de-DE" dirty="0"/>
              <a:t>© Copyright …!!!!!!</a:t>
            </a:r>
            <a:endParaRPr lang="de-AT" dirty="0"/>
          </a:p>
        </p:txBody>
      </p:sp>
    </p:spTree>
    <p:extLst>
      <p:ext uri="{BB962C8B-B14F-4D97-AF65-F5344CB8AC3E}">
        <p14:creationId xmlns:p14="http://schemas.microsoft.com/office/powerpoint/2010/main" val="1299620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mp; Tabell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2BFC8B5-7E05-8645-9F0B-88F35640E36C}" type="slidenum">
              <a:rPr lang="de-DE" smtClean="0"/>
              <a:t>‹#›</a:t>
            </a:fld>
            <a:endParaRPr lang="de-DE"/>
          </a:p>
        </p:txBody>
      </p:sp>
      <p:sp>
        <p:nvSpPr>
          <p:cNvPr id="5" name="Titel 1"/>
          <p:cNvSpPr>
            <a:spLocks noGrp="1"/>
          </p:cNvSpPr>
          <p:nvPr>
            <p:ph type="title" hasCustomPrompt="1"/>
          </p:nvPr>
        </p:nvSpPr>
        <p:spPr>
          <a:xfrm>
            <a:off x="437493" y="569068"/>
            <a:ext cx="8266331" cy="698948"/>
          </a:xfrm>
        </p:spPr>
        <p:txBody>
          <a:bodyPr lIns="0" tIns="0" rIns="0" bIns="0" anchor="t" anchorCtr="0">
            <a:noAutofit/>
          </a:bodyPr>
          <a:lstStyle>
            <a:lvl1pPr>
              <a:defRPr cap="all" baseline="0"/>
            </a:lvl1pPr>
          </a:lstStyle>
          <a:p>
            <a:r>
              <a:rPr lang="de-DE" dirty="0"/>
              <a:t>MASTERTITELFORMAT BEARBEITEN</a:t>
            </a:r>
          </a:p>
        </p:txBody>
      </p:sp>
      <p:sp>
        <p:nvSpPr>
          <p:cNvPr id="7" name="Tabellenplatzhalter 6"/>
          <p:cNvSpPr>
            <a:spLocks noGrp="1"/>
          </p:cNvSpPr>
          <p:nvPr>
            <p:ph type="tbl" sz="quarter" idx="18"/>
          </p:nvPr>
        </p:nvSpPr>
        <p:spPr>
          <a:xfrm>
            <a:off x="437493" y="1451371"/>
            <a:ext cx="8265976" cy="3107535"/>
          </a:xfrm>
          <a:prstGeom prst="rect">
            <a:avLst/>
          </a:prstGeom>
        </p:spPr>
        <p:txBody>
          <a:bodyPr lIns="72000" tIns="36000" rIns="72000" bIns="36000" anchor="t" anchorCtr="0">
            <a:normAutofit/>
          </a:bodyPr>
          <a:lstStyle>
            <a:lvl1pPr marL="0" indent="0">
              <a:buNone/>
              <a:defRPr/>
            </a:lvl1pPr>
          </a:lstStyle>
          <a:p>
            <a:endParaRPr lang="de-AT"/>
          </a:p>
        </p:txBody>
      </p:sp>
      <p:sp>
        <p:nvSpPr>
          <p:cNvPr id="3" name="Textplatzhalter 2"/>
          <p:cNvSpPr>
            <a:spLocks noGrp="1"/>
          </p:cNvSpPr>
          <p:nvPr>
            <p:ph type="body" sz="quarter" idx="19" hasCustomPrompt="1"/>
          </p:nvPr>
        </p:nvSpPr>
        <p:spPr>
          <a:xfrm>
            <a:off x="5168461" y="4558906"/>
            <a:ext cx="3535363" cy="151200"/>
          </a:xfrm>
          <a:prstGeom prst="rect">
            <a:avLst/>
          </a:prstGeom>
        </p:spPr>
        <p:txBody>
          <a:bodyPr lIns="14400" tIns="39600" rIns="14400" bIns="39600" anchor="ctr" anchorCtr="0"/>
          <a:lstStyle>
            <a:lvl1pPr marL="0" indent="0" algn="r">
              <a:buNone/>
              <a:defRPr sz="500">
                <a:solidFill>
                  <a:schemeClr val="bg1">
                    <a:lumMod val="50000"/>
                  </a:schemeClr>
                </a:solidFill>
              </a:defRPr>
            </a:lvl1pPr>
          </a:lstStyle>
          <a:p>
            <a:pPr lvl="0"/>
            <a:r>
              <a:rPr lang="de-DE"/>
              <a:t>Quelle: …!!!!!</a:t>
            </a:r>
            <a:endParaRPr lang="de-AT"/>
          </a:p>
        </p:txBody>
      </p:sp>
    </p:spTree>
    <p:extLst>
      <p:ext uri="{BB962C8B-B14F-4D97-AF65-F5344CB8AC3E}">
        <p14:creationId xmlns:p14="http://schemas.microsoft.com/office/powerpoint/2010/main" val="8610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nd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14" name="Bildplatzhalter 8"/>
          <p:cNvSpPr>
            <a:spLocks noGrp="1"/>
          </p:cNvSpPr>
          <p:nvPr>
            <p:ph type="pic" sz="quarter" idx="18"/>
          </p:nvPr>
        </p:nvSpPr>
        <p:spPr>
          <a:xfrm>
            <a:off x="6061827" y="1451852"/>
            <a:ext cx="2641997" cy="3107988"/>
          </a:xfrm>
          <a:prstGeom prst="rect">
            <a:avLst/>
          </a:prstGeom>
        </p:spPr>
        <p:txBody>
          <a:bodyPr lIns="68580" tIns="34290" rIns="68580" bIns="34290"/>
          <a:lstStyle>
            <a:lvl1pPr marL="0" indent="0">
              <a:buNone/>
              <a:defRPr/>
            </a:lvl1pPr>
          </a:lstStyle>
          <a:p>
            <a:endParaRPr lang="de-DE"/>
          </a:p>
        </p:txBody>
      </p:sp>
      <p:sp>
        <p:nvSpPr>
          <p:cNvPr id="9" name="Textplatzhalter 7"/>
          <p:cNvSpPr>
            <a:spLocks noGrp="1"/>
          </p:cNvSpPr>
          <p:nvPr>
            <p:ph type="body" sz="quarter" idx="20" hasCustomPrompt="1"/>
          </p:nvPr>
        </p:nvSpPr>
        <p:spPr>
          <a:xfrm>
            <a:off x="438150" y="1452563"/>
            <a:ext cx="5442219" cy="3106343"/>
          </a:xfrm>
          <a:prstGeom prst="rect">
            <a:avLst/>
          </a:prstGeom>
        </p:spPr>
        <p:txBody>
          <a:bodyPr lIns="0" tIns="0" rIns="0" bIns="0" numCol="2" spcCol="18000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
        <p:nvSpPr>
          <p:cNvPr id="4" name="Textplatzhalter 3"/>
          <p:cNvSpPr>
            <a:spLocks noGrp="1"/>
          </p:cNvSpPr>
          <p:nvPr>
            <p:ph type="body" sz="quarter" idx="21" hasCustomPrompt="1"/>
          </p:nvPr>
        </p:nvSpPr>
        <p:spPr>
          <a:xfrm>
            <a:off x="6061075" y="4559300"/>
            <a:ext cx="2643188" cy="151200"/>
          </a:xfrm>
          <a:prstGeom prst="rect">
            <a:avLst/>
          </a:prstGeom>
        </p:spPr>
        <p:txBody>
          <a:bodyPr lIns="14400" tIns="39600" rIns="14400" bIns="39600" anchor="ctr" anchorCtr="0"/>
          <a:lstStyle>
            <a:lvl1pPr marL="0" marR="0" indent="0" algn="r"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sz="500">
                <a:solidFill>
                  <a:schemeClr val="bg1">
                    <a:lumMod val="50000"/>
                  </a:schemeClr>
                </a:solidFill>
              </a:defRPr>
            </a:lvl1pPr>
          </a:lstStyle>
          <a:p>
            <a:pPr marL="0" marR="0" lvl="0" indent="0" algn="r"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a:pPr>
            <a:r>
              <a:rPr lang="de-DE"/>
              <a:t>© Copyright …!!!!!!</a:t>
            </a:r>
            <a:endParaRPr lang="de-AT"/>
          </a:p>
        </p:txBody>
      </p:sp>
    </p:spTree>
    <p:extLst>
      <p:ext uri="{BB962C8B-B14F-4D97-AF65-F5344CB8AC3E}">
        <p14:creationId xmlns:p14="http://schemas.microsoft.com/office/powerpoint/2010/main" val="977806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elfolie mit Foto">
    <p:spTree>
      <p:nvGrpSpPr>
        <p:cNvPr id="1" name=""/>
        <p:cNvGrpSpPr/>
        <p:nvPr/>
      </p:nvGrpSpPr>
      <p:grpSpPr>
        <a:xfrm>
          <a:off x="0" y="0"/>
          <a:ext cx="0" cy="0"/>
          <a:chOff x="0" y="0"/>
          <a:chExt cx="0" cy="0"/>
        </a:xfrm>
      </p:grpSpPr>
      <p:sp>
        <p:nvSpPr>
          <p:cNvPr id="2" name="Titel 1"/>
          <p:cNvSpPr>
            <a:spLocks noGrp="1"/>
          </p:cNvSpPr>
          <p:nvPr>
            <p:ph type="title"/>
          </p:nvPr>
        </p:nvSpPr>
        <p:spPr>
          <a:xfrm>
            <a:off x="437494" y="3518830"/>
            <a:ext cx="8266331" cy="435464"/>
          </a:xfrm>
        </p:spPr>
        <p:txBody>
          <a:bodyPr anchor="t" anchorCtr="0"/>
          <a:lstStyle>
            <a:lvl1pPr>
              <a:defRPr cap="all" baseline="0"/>
            </a:lvl1pPr>
          </a:lstStyle>
          <a:p>
            <a:r>
              <a:rPr lang="en-US"/>
              <a:t>Click to edit Master title style</a:t>
            </a:r>
            <a:endParaRPr lang="de-DE" dirty="0"/>
          </a:p>
        </p:txBody>
      </p:sp>
      <p:sp>
        <p:nvSpPr>
          <p:cNvPr id="7" name="Textplatzhalter 6"/>
          <p:cNvSpPr>
            <a:spLocks noGrp="1"/>
          </p:cNvSpPr>
          <p:nvPr>
            <p:ph type="body" sz="quarter" idx="10"/>
          </p:nvPr>
        </p:nvSpPr>
        <p:spPr>
          <a:xfrm>
            <a:off x="436960" y="3994671"/>
            <a:ext cx="5613566" cy="347513"/>
          </a:xfrm>
          <a:prstGeom prst="rect">
            <a:avLst/>
          </a:prstGeom>
        </p:spPr>
        <p:txBody>
          <a:bodyPr lIns="0" tIns="0" rIns="0" bIns="0"/>
          <a:lstStyle>
            <a:lvl1pPr marL="0" indent="0">
              <a:buFontTx/>
              <a:buNone/>
              <a:defRPr cap="all" baseline="0"/>
            </a:lvl1pPr>
          </a:lstStyle>
          <a:p>
            <a:pPr lvl="0"/>
            <a:r>
              <a:rPr lang="en-US"/>
              <a:t>Click to edit Master text styles</a:t>
            </a:r>
          </a:p>
        </p:txBody>
      </p:sp>
      <p:sp>
        <p:nvSpPr>
          <p:cNvPr id="4" name="Bildplatzhalter 3"/>
          <p:cNvSpPr>
            <a:spLocks noGrp="1" noChangeAspect="1"/>
          </p:cNvSpPr>
          <p:nvPr>
            <p:ph type="pic" sz="quarter" idx="11"/>
          </p:nvPr>
        </p:nvSpPr>
        <p:spPr>
          <a:xfrm>
            <a:off x="0" y="0"/>
            <a:ext cx="9144000" cy="3240000"/>
          </a:xfrm>
          <a:prstGeom prst="rect">
            <a:avLst/>
          </a:prstGeom>
        </p:spPr>
        <p:txBody>
          <a:bodyPr lIns="68580" tIns="34290" rIns="68580" bIns="34290"/>
          <a:lstStyle>
            <a:lvl1pPr marL="0" indent="0">
              <a:buNone/>
              <a:defRPr/>
            </a:lvl1pPr>
          </a:lstStyle>
          <a:p>
            <a:r>
              <a:rPr lang="en-US"/>
              <a:t>Click icon to add picture</a:t>
            </a:r>
            <a:endParaRPr lang="de-DE" dirty="0"/>
          </a:p>
        </p:txBody>
      </p:sp>
      <p:sp>
        <p:nvSpPr>
          <p:cNvPr id="5" name="Textplatzhalter 4"/>
          <p:cNvSpPr>
            <a:spLocks noGrp="1"/>
          </p:cNvSpPr>
          <p:nvPr>
            <p:ph type="body" sz="quarter" idx="12" hasCustomPrompt="1"/>
          </p:nvPr>
        </p:nvSpPr>
        <p:spPr>
          <a:xfrm>
            <a:off x="5826668" y="3240001"/>
            <a:ext cx="2877157" cy="151041"/>
          </a:xfrm>
          <a:prstGeom prst="rect">
            <a:avLst/>
          </a:prstGeom>
        </p:spPr>
        <p:txBody>
          <a:bodyPr wrap="none" lIns="13500" tIns="40500" rIns="13500" bIns="40500" anchor="ctr" anchorCtr="0"/>
          <a:lstStyle>
            <a:lvl1pPr marL="0" indent="0" algn="r">
              <a:buNone/>
              <a:defRPr sz="500">
                <a:solidFill>
                  <a:schemeClr val="bg1">
                    <a:lumMod val="50000"/>
                  </a:schemeClr>
                </a:solidFill>
              </a:defRPr>
            </a:lvl1pPr>
          </a:lstStyle>
          <a:p>
            <a:pPr lvl="0"/>
            <a:r>
              <a:rPr lang="de-AT"/>
              <a:t>© Copyright ……!!!</a:t>
            </a:r>
          </a:p>
        </p:txBody>
      </p:sp>
    </p:spTree>
    <p:extLst>
      <p:ext uri="{BB962C8B-B14F-4D97-AF65-F5344CB8AC3E}">
        <p14:creationId xmlns:p14="http://schemas.microsoft.com/office/powerpoint/2010/main" val="199727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amp; Text (ein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5" name="Textplatzhalter 9"/>
          <p:cNvSpPr>
            <a:spLocks noGrp="1"/>
          </p:cNvSpPr>
          <p:nvPr>
            <p:ph type="body" sz="quarter" idx="16"/>
          </p:nvPr>
        </p:nvSpPr>
        <p:spPr>
          <a:xfrm>
            <a:off x="438150" y="1452563"/>
            <a:ext cx="8265674"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53201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amp; Aufzählung (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Textplatzhalter 9"/>
          <p:cNvSpPr>
            <a:spLocks noGrp="1"/>
          </p:cNvSpPr>
          <p:nvPr>
            <p:ph type="body" sz="quarter" idx="16"/>
          </p:nvPr>
        </p:nvSpPr>
        <p:spPr>
          <a:xfrm>
            <a:off x="438150" y="1452563"/>
            <a:ext cx="4056063"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Textplatzhalter 9"/>
          <p:cNvSpPr>
            <a:spLocks noGrp="1"/>
          </p:cNvSpPr>
          <p:nvPr>
            <p:ph type="body" sz="quarter" idx="17"/>
          </p:nvPr>
        </p:nvSpPr>
        <p:spPr>
          <a:xfrm>
            <a:off x="4647761" y="1453103"/>
            <a:ext cx="4056063"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2425778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amp; Text ohne Aufzählung (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8" name="Textplatzhalter 7"/>
          <p:cNvSpPr>
            <a:spLocks noGrp="1"/>
          </p:cNvSpPr>
          <p:nvPr>
            <p:ph type="body" sz="quarter" idx="20" hasCustomPrompt="1"/>
          </p:nvPr>
        </p:nvSpPr>
        <p:spPr>
          <a:xfrm>
            <a:off x="438150" y="1452563"/>
            <a:ext cx="4056063" cy="3106343"/>
          </a:xfrm>
          <a:prstGeom prst="rect">
            <a:avLst/>
          </a:prstGeom>
        </p:spPr>
        <p:txBody>
          <a:bodyPr lIns="0" tIns="0" rIns="0" bIns="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
        <p:nvSpPr>
          <p:cNvPr id="11" name="Textplatzhalter 7"/>
          <p:cNvSpPr>
            <a:spLocks noGrp="1"/>
          </p:cNvSpPr>
          <p:nvPr>
            <p:ph type="body" sz="quarter" idx="21" hasCustomPrompt="1"/>
          </p:nvPr>
        </p:nvSpPr>
        <p:spPr>
          <a:xfrm>
            <a:off x="4646613" y="1452563"/>
            <a:ext cx="4056063" cy="3106343"/>
          </a:xfrm>
          <a:prstGeom prst="rect">
            <a:avLst/>
          </a:prstGeom>
        </p:spPr>
        <p:txBody>
          <a:bodyPr lIns="0" tIns="0" rIns="0" bIns="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11825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Foto">
    <p:spTree>
      <p:nvGrpSpPr>
        <p:cNvPr id="1" name=""/>
        <p:cNvGrpSpPr/>
        <p:nvPr/>
      </p:nvGrpSpPr>
      <p:grpSpPr>
        <a:xfrm>
          <a:off x="0" y="0"/>
          <a:ext cx="0" cy="0"/>
          <a:chOff x="0" y="0"/>
          <a:chExt cx="0" cy="0"/>
        </a:xfrm>
      </p:grpSpPr>
      <p:sp>
        <p:nvSpPr>
          <p:cNvPr id="2" name="Titel 1"/>
          <p:cNvSpPr>
            <a:spLocks noGrp="1"/>
          </p:cNvSpPr>
          <p:nvPr>
            <p:ph type="title"/>
          </p:nvPr>
        </p:nvSpPr>
        <p:spPr>
          <a:xfrm>
            <a:off x="437493" y="3518830"/>
            <a:ext cx="8266331" cy="435464"/>
          </a:xfrm>
        </p:spPr>
        <p:txBody>
          <a:bodyPr anchor="t" anchorCtr="0"/>
          <a:lstStyle>
            <a:lvl1pPr>
              <a:defRPr cap="all" baseline="0"/>
            </a:lvl1pPr>
          </a:lstStyle>
          <a:p>
            <a:r>
              <a:rPr lang="de-DE" dirty="0"/>
              <a:t>Mastertitelformat bearbeiten</a:t>
            </a:r>
          </a:p>
        </p:txBody>
      </p:sp>
      <p:sp>
        <p:nvSpPr>
          <p:cNvPr id="7" name="Textplatzhalter 6"/>
          <p:cNvSpPr>
            <a:spLocks noGrp="1"/>
          </p:cNvSpPr>
          <p:nvPr>
            <p:ph type="body" sz="quarter" idx="10"/>
          </p:nvPr>
        </p:nvSpPr>
        <p:spPr>
          <a:xfrm>
            <a:off x="436960" y="3994670"/>
            <a:ext cx="5613566" cy="347513"/>
          </a:xfrm>
          <a:prstGeom prst="rect">
            <a:avLst/>
          </a:prstGeom>
        </p:spPr>
        <p:txBody>
          <a:bodyPr lIns="0" tIns="0" rIns="0" bIns="0"/>
          <a:lstStyle>
            <a:lvl1pPr marL="0" indent="0">
              <a:buFontTx/>
              <a:buNone/>
              <a:defRPr cap="all" baseline="0"/>
            </a:lvl1pPr>
          </a:lstStyle>
          <a:p>
            <a:pPr lvl="0"/>
            <a:r>
              <a:rPr lang="de-DE" dirty="0"/>
              <a:t>Mastertextformat bearbeiten</a:t>
            </a:r>
          </a:p>
        </p:txBody>
      </p:sp>
      <p:sp>
        <p:nvSpPr>
          <p:cNvPr id="4" name="Bildplatzhalter 3"/>
          <p:cNvSpPr>
            <a:spLocks noGrp="1" noChangeAspect="1"/>
          </p:cNvSpPr>
          <p:nvPr>
            <p:ph type="pic" sz="quarter" idx="11"/>
          </p:nvPr>
        </p:nvSpPr>
        <p:spPr>
          <a:xfrm>
            <a:off x="0" y="0"/>
            <a:ext cx="9144000" cy="3240000"/>
          </a:xfrm>
          <a:prstGeom prst="rect">
            <a:avLst/>
          </a:prstGeom>
        </p:spPr>
        <p:txBody>
          <a:bodyPr lIns="68580" tIns="34290" rIns="68580" bIns="34290"/>
          <a:lstStyle>
            <a:lvl1pPr marL="0" indent="0">
              <a:buNone/>
              <a:defRPr/>
            </a:lvl1pPr>
          </a:lstStyle>
          <a:p>
            <a:endParaRPr lang="de-DE"/>
          </a:p>
        </p:txBody>
      </p:sp>
      <p:sp>
        <p:nvSpPr>
          <p:cNvPr id="5" name="Textplatzhalter 4"/>
          <p:cNvSpPr>
            <a:spLocks noGrp="1"/>
          </p:cNvSpPr>
          <p:nvPr>
            <p:ph type="body" sz="quarter" idx="12" hasCustomPrompt="1"/>
          </p:nvPr>
        </p:nvSpPr>
        <p:spPr>
          <a:xfrm>
            <a:off x="5826667" y="3240000"/>
            <a:ext cx="2877157" cy="151041"/>
          </a:xfrm>
          <a:prstGeom prst="rect">
            <a:avLst/>
          </a:prstGeom>
        </p:spPr>
        <p:txBody>
          <a:bodyPr wrap="none" lIns="13500" tIns="40500" rIns="13500" bIns="40500" anchor="ctr" anchorCtr="0"/>
          <a:lstStyle>
            <a:lvl1pPr marL="0" indent="0" algn="r">
              <a:buNone/>
              <a:defRPr sz="500">
                <a:solidFill>
                  <a:schemeClr val="bg1">
                    <a:lumMod val="50000"/>
                  </a:schemeClr>
                </a:solidFill>
              </a:defRPr>
            </a:lvl1pPr>
          </a:lstStyle>
          <a:p>
            <a:pPr lvl="0"/>
            <a:r>
              <a:rPr lang="de-AT"/>
              <a:t>© Copyright ……!!!</a:t>
            </a:r>
          </a:p>
        </p:txBody>
      </p:sp>
    </p:spTree>
    <p:extLst>
      <p:ext uri="{BB962C8B-B14F-4D97-AF65-F5344CB8AC3E}">
        <p14:creationId xmlns:p14="http://schemas.microsoft.com/office/powerpoint/2010/main" val="142763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amp; Aufzählung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5" name="Bildplatzhalter 4"/>
          <p:cNvSpPr>
            <a:spLocks noGrp="1"/>
          </p:cNvSpPr>
          <p:nvPr>
            <p:ph type="pic" sz="quarter" idx="15"/>
          </p:nvPr>
        </p:nvSpPr>
        <p:spPr>
          <a:xfrm>
            <a:off x="4646613" y="1452563"/>
            <a:ext cx="4057211" cy="3107277"/>
          </a:xfrm>
          <a:prstGeom prst="rect">
            <a:avLst/>
          </a:prstGeom>
        </p:spPr>
        <p:txBody>
          <a:bodyPr/>
          <a:lstStyle>
            <a:lvl1pPr marL="0" indent="0">
              <a:buNone/>
              <a:defRPr/>
            </a:lvl1pPr>
          </a:lstStyle>
          <a:p>
            <a:endParaRPr lang="de-AT"/>
          </a:p>
        </p:txBody>
      </p:sp>
      <p:sp>
        <p:nvSpPr>
          <p:cNvPr id="10" name="Textplatzhalter 9"/>
          <p:cNvSpPr>
            <a:spLocks noGrp="1"/>
          </p:cNvSpPr>
          <p:nvPr>
            <p:ph type="body" sz="quarter" idx="16"/>
          </p:nvPr>
        </p:nvSpPr>
        <p:spPr>
          <a:xfrm>
            <a:off x="438150" y="1452563"/>
            <a:ext cx="4056063" cy="3106737"/>
          </a:xfrm>
          <a:prstGeom prst="rect">
            <a:avLst/>
          </a:prstGeom>
        </p:spPr>
        <p:txBody>
          <a:bodyPr lIns="0" tIns="0" rIns="0" bIns="0">
            <a:normAutofit/>
          </a:bodyPr>
          <a:lstStyle>
            <a:lvl1pPr>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p:cNvSpPr>
            <a:spLocks noGrp="1"/>
          </p:cNvSpPr>
          <p:nvPr>
            <p:ph type="body" sz="quarter" idx="17" hasCustomPrompt="1"/>
          </p:nvPr>
        </p:nvSpPr>
        <p:spPr>
          <a:xfrm>
            <a:off x="4646613" y="4559300"/>
            <a:ext cx="4057650" cy="151200"/>
          </a:xfrm>
          <a:prstGeom prst="rect">
            <a:avLst/>
          </a:prstGeom>
        </p:spPr>
        <p:txBody>
          <a:bodyPr lIns="14400" tIns="39600" rIns="14400" bIns="39600" anchor="ctr" anchorCtr="0"/>
          <a:lstStyle>
            <a:lvl1pPr marL="0" indent="0" algn="r">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1477573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amp; Text ohne Aufzählung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4" name="Bildplatzhalter 3"/>
          <p:cNvSpPr>
            <a:spLocks noGrp="1"/>
          </p:cNvSpPr>
          <p:nvPr>
            <p:ph type="pic" sz="quarter" idx="18"/>
          </p:nvPr>
        </p:nvSpPr>
        <p:spPr>
          <a:xfrm>
            <a:off x="4646613" y="1452563"/>
            <a:ext cx="4057211" cy="3106343"/>
          </a:xfrm>
          <a:prstGeom prst="rect">
            <a:avLst/>
          </a:prstGeom>
        </p:spPr>
        <p:txBody>
          <a:bodyPr/>
          <a:lstStyle>
            <a:lvl1pPr marL="0" indent="0">
              <a:buNone/>
              <a:defRPr/>
            </a:lvl1pPr>
          </a:lstStyle>
          <a:p>
            <a:endParaRPr lang="de-AT"/>
          </a:p>
        </p:txBody>
      </p:sp>
      <p:sp>
        <p:nvSpPr>
          <p:cNvPr id="8" name="Textplatzhalter 7"/>
          <p:cNvSpPr>
            <a:spLocks noGrp="1"/>
          </p:cNvSpPr>
          <p:nvPr>
            <p:ph type="body" sz="quarter" idx="20" hasCustomPrompt="1"/>
          </p:nvPr>
        </p:nvSpPr>
        <p:spPr>
          <a:xfrm>
            <a:off x="438150" y="1452563"/>
            <a:ext cx="4056063" cy="3106343"/>
          </a:xfrm>
          <a:prstGeom prst="rect">
            <a:avLst/>
          </a:prstGeom>
        </p:spPr>
        <p:txBody>
          <a:bodyPr lIns="0" tIns="0" rIns="0" bIns="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
        <p:nvSpPr>
          <p:cNvPr id="5" name="Textplatzhalter 4"/>
          <p:cNvSpPr>
            <a:spLocks noGrp="1"/>
          </p:cNvSpPr>
          <p:nvPr>
            <p:ph type="body" sz="quarter" idx="21" hasCustomPrompt="1"/>
          </p:nvPr>
        </p:nvSpPr>
        <p:spPr>
          <a:xfrm>
            <a:off x="4646613" y="4559300"/>
            <a:ext cx="4057650" cy="151200"/>
          </a:xfrm>
          <a:prstGeom prst="rect">
            <a:avLst/>
          </a:prstGeom>
        </p:spPr>
        <p:txBody>
          <a:bodyPr lIns="14400" tIns="39600" rIns="14400" bIns="39600" anchor="ctr" anchorCtr="0"/>
          <a:lstStyle>
            <a:lvl1pPr marL="0" indent="0" algn="r">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276567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Bild &amp; Text (dr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10" name="Bildplatzhalter 8"/>
          <p:cNvSpPr>
            <a:spLocks noGrp="1"/>
          </p:cNvSpPr>
          <p:nvPr>
            <p:ph type="pic" sz="quarter" idx="14"/>
          </p:nvPr>
        </p:nvSpPr>
        <p:spPr>
          <a:xfrm>
            <a:off x="436960" y="1451851"/>
            <a:ext cx="2654100" cy="1481138"/>
          </a:xfrm>
          <a:prstGeom prst="rect">
            <a:avLst/>
          </a:prstGeom>
        </p:spPr>
        <p:txBody>
          <a:bodyPr lIns="68580" tIns="34290" rIns="68580" bIns="34290"/>
          <a:lstStyle>
            <a:lvl1pPr marL="0" indent="0">
              <a:buNone/>
              <a:defRPr/>
            </a:lvl1pPr>
          </a:lstStyle>
          <a:p>
            <a:endParaRPr lang="de-DE"/>
          </a:p>
        </p:txBody>
      </p:sp>
      <p:sp>
        <p:nvSpPr>
          <p:cNvPr id="12" name="Bildplatzhalter 8"/>
          <p:cNvSpPr>
            <a:spLocks noGrp="1"/>
          </p:cNvSpPr>
          <p:nvPr>
            <p:ph type="pic" sz="quarter" idx="16"/>
          </p:nvPr>
        </p:nvSpPr>
        <p:spPr>
          <a:xfrm>
            <a:off x="3243266" y="1451851"/>
            <a:ext cx="2654100" cy="1481138"/>
          </a:xfrm>
          <a:prstGeom prst="rect">
            <a:avLst/>
          </a:prstGeom>
        </p:spPr>
        <p:txBody>
          <a:bodyPr lIns="68580" tIns="34290" rIns="68580" bIns="34290"/>
          <a:lstStyle>
            <a:lvl1pPr marL="0" indent="0">
              <a:buNone/>
              <a:defRPr/>
            </a:lvl1pPr>
          </a:lstStyle>
          <a:p>
            <a:endParaRPr lang="de-DE"/>
          </a:p>
        </p:txBody>
      </p:sp>
      <p:sp>
        <p:nvSpPr>
          <p:cNvPr id="14" name="Bildplatzhalter 8"/>
          <p:cNvSpPr>
            <a:spLocks noGrp="1"/>
          </p:cNvSpPr>
          <p:nvPr>
            <p:ph type="pic" sz="quarter" idx="18"/>
          </p:nvPr>
        </p:nvSpPr>
        <p:spPr>
          <a:xfrm>
            <a:off x="6049571" y="1451851"/>
            <a:ext cx="2654100" cy="1481138"/>
          </a:xfrm>
          <a:prstGeom prst="rect">
            <a:avLst/>
          </a:prstGeom>
        </p:spPr>
        <p:txBody>
          <a:bodyPr lIns="68580" tIns="34290" rIns="68580" bIns="34290"/>
          <a:lstStyle>
            <a:lvl1pPr marL="0" indent="0">
              <a:buNone/>
              <a:defRPr/>
            </a:lvl1pPr>
          </a:lstStyle>
          <a:p>
            <a:endParaRPr lang="de-DE"/>
          </a:p>
        </p:txBody>
      </p:sp>
      <p:sp>
        <p:nvSpPr>
          <p:cNvPr id="4" name="Textplatzhalter 3"/>
          <p:cNvSpPr>
            <a:spLocks noGrp="1"/>
          </p:cNvSpPr>
          <p:nvPr>
            <p:ph type="body" sz="quarter" idx="24"/>
          </p:nvPr>
        </p:nvSpPr>
        <p:spPr>
          <a:xfrm>
            <a:off x="437492" y="3020438"/>
            <a:ext cx="2653567" cy="1539401"/>
          </a:xfrm>
          <a:prstGeom prst="rect">
            <a:avLst/>
          </a:prstGeom>
        </p:spPr>
        <p:txBody>
          <a:bodyPr lIns="0" tIns="0" rIns="0" bIns="0">
            <a:normAutofit/>
          </a:bodyPr>
          <a:lstStyle>
            <a:lvl1pPr marL="0" indent="0">
              <a:lnSpc>
                <a:spcPct val="110000"/>
              </a:lnSpc>
              <a:buNone/>
              <a:defRPr>
                <a:solidFill>
                  <a:schemeClr val="tx2"/>
                </a:solidFill>
              </a:defRPr>
            </a:lvl1pPr>
            <a:lvl2pPr marL="190800">
              <a:lnSpc>
                <a:spcPct val="110000"/>
              </a:lnSpc>
              <a:defRPr/>
            </a:lvl2pPr>
          </a:lstStyle>
          <a:p>
            <a:pPr lvl="0"/>
            <a:r>
              <a:rPr lang="de-DE" dirty="0"/>
              <a:t>Textmasterformat bearbeiten</a:t>
            </a:r>
          </a:p>
          <a:p>
            <a:pPr lvl="1"/>
            <a:r>
              <a:rPr lang="de-DE" dirty="0"/>
              <a:t>Zweite Ebene</a:t>
            </a:r>
            <a:endParaRPr lang="de-AT" dirty="0"/>
          </a:p>
        </p:txBody>
      </p:sp>
      <p:sp>
        <p:nvSpPr>
          <p:cNvPr id="15" name="Textplatzhalter 3"/>
          <p:cNvSpPr>
            <a:spLocks noGrp="1"/>
          </p:cNvSpPr>
          <p:nvPr>
            <p:ph type="body" sz="quarter" idx="25"/>
          </p:nvPr>
        </p:nvSpPr>
        <p:spPr>
          <a:xfrm>
            <a:off x="3243267" y="3020438"/>
            <a:ext cx="2654100" cy="1539401"/>
          </a:xfrm>
          <a:prstGeom prst="rect">
            <a:avLst/>
          </a:prstGeom>
        </p:spPr>
        <p:txBody>
          <a:bodyPr lIns="0" tIns="0" rIns="0" bIns="0">
            <a:normAutofit/>
          </a:bodyPr>
          <a:lstStyle>
            <a:lvl1pPr marL="0" indent="0">
              <a:lnSpc>
                <a:spcPct val="110000"/>
              </a:lnSpc>
              <a:buNone/>
              <a:defRPr>
                <a:solidFill>
                  <a:schemeClr val="tx2"/>
                </a:solidFill>
              </a:defRPr>
            </a:lvl1pPr>
            <a:lvl2pPr marL="190800">
              <a:lnSpc>
                <a:spcPct val="110000"/>
              </a:lnSpc>
              <a:defRPr/>
            </a:lvl2pPr>
          </a:lstStyle>
          <a:p>
            <a:pPr lvl="0"/>
            <a:r>
              <a:rPr lang="de-DE" dirty="0"/>
              <a:t>Textmasterformat bearbeiten</a:t>
            </a:r>
          </a:p>
          <a:p>
            <a:pPr lvl="1"/>
            <a:r>
              <a:rPr lang="de-DE" dirty="0"/>
              <a:t>Zweite Ebene</a:t>
            </a:r>
            <a:endParaRPr lang="de-AT" dirty="0"/>
          </a:p>
        </p:txBody>
      </p:sp>
      <p:sp>
        <p:nvSpPr>
          <p:cNvPr id="17" name="Textplatzhalter 3"/>
          <p:cNvSpPr>
            <a:spLocks noGrp="1"/>
          </p:cNvSpPr>
          <p:nvPr>
            <p:ph type="body" sz="quarter" idx="26"/>
          </p:nvPr>
        </p:nvSpPr>
        <p:spPr>
          <a:xfrm>
            <a:off x="6049570" y="3020438"/>
            <a:ext cx="2654253" cy="1539401"/>
          </a:xfrm>
          <a:prstGeom prst="rect">
            <a:avLst/>
          </a:prstGeom>
        </p:spPr>
        <p:txBody>
          <a:bodyPr lIns="0" tIns="0" rIns="0" bIns="0">
            <a:normAutofit/>
          </a:bodyPr>
          <a:lstStyle>
            <a:lvl1pPr marL="0" indent="0">
              <a:lnSpc>
                <a:spcPct val="110000"/>
              </a:lnSpc>
              <a:buNone/>
              <a:defRPr>
                <a:solidFill>
                  <a:schemeClr val="tx2"/>
                </a:solidFill>
              </a:defRPr>
            </a:lvl1pPr>
            <a:lvl2pPr marL="190800">
              <a:lnSpc>
                <a:spcPct val="110000"/>
              </a:lnSpc>
              <a:defRPr/>
            </a:lvl2pPr>
          </a:lstStyle>
          <a:p>
            <a:pPr lvl="0"/>
            <a:r>
              <a:rPr lang="de-DE" dirty="0"/>
              <a:t>Textmasterformat bearbeiten</a:t>
            </a:r>
          </a:p>
          <a:p>
            <a:pPr lvl="1"/>
            <a:r>
              <a:rPr lang="de-DE" dirty="0"/>
              <a:t>Zweite Ebene</a:t>
            </a:r>
            <a:endParaRPr lang="de-AT" dirty="0"/>
          </a:p>
        </p:txBody>
      </p:sp>
      <p:sp>
        <p:nvSpPr>
          <p:cNvPr id="5" name="Textplatzhalter 4"/>
          <p:cNvSpPr>
            <a:spLocks noGrp="1"/>
          </p:cNvSpPr>
          <p:nvPr>
            <p:ph type="body" sz="quarter" idx="27" hasCustomPrompt="1"/>
          </p:nvPr>
        </p:nvSpPr>
        <p:spPr>
          <a:xfrm>
            <a:off x="3090863" y="1452563"/>
            <a:ext cx="104400" cy="1481137"/>
          </a:xfrm>
          <a:prstGeom prst="rect">
            <a:avLst/>
          </a:prstGeom>
        </p:spPr>
        <p:txBody>
          <a:bodyPr vert="vert270" lIns="14400" tIns="14400" rIns="14400" bIns="14400"/>
          <a:lstStyle>
            <a:lvl1pPr marL="0" indent="0" algn="l">
              <a:buNone/>
              <a:defRPr sz="500">
                <a:solidFill>
                  <a:schemeClr val="bg1">
                    <a:lumMod val="50000"/>
                  </a:schemeClr>
                </a:solidFill>
              </a:defRPr>
            </a:lvl1pPr>
          </a:lstStyle>
          <a:p>
            <a:pPr lvl="0"/>
            <a:r>
              <a:rPr lang="de-DE"/>
              <a:t>© Copyright …!!!!!!</a:t>
            </a:r>
            <a:endParaRPr lang="de-AT"/>
          </a:p>
        </p:txBody>
      </p:sp>
      <p:sp>
        <p:nvSpPr>
          <p:cNvPr id="16" name="Textplatzhalter 4"/>
          <p:cNvSpPr>
            <a:spLocks noGrp="1"/>
          </p:cNvSpPr>
          <p:nvPr>
            <p:ph type="body" sz="quarter" idx="28" hasCustomPrompt="1"/>
          </p:nvPr>
        </p:nvSpPr>
        <p:spPr>
          <a:xfrm>
            <a:off x="5897366" y="1452563"/>
            <a:ext cx="104400" cy="1481137"/>
          </a:xfrm>
          <a:prstGeom prst="rect">
            <a:avLst/>
          </a:prstGeom>
        </p:spPr>
        <p:txBody>
          <a:bodyPr vert="vert270" lIns="14400" tIns="14400" rIns="14400" bIns="14400"/>
          <a:lstStyle>
            <a:lvl1pPr marL="0" indent="0" algn="l">
              <a:buNone/>
              <a:defRPr sz="500">
                <a:solidFill>
                  <a:schemeClr val="bg1">
                    <a:lumMod val="50000"/>
                  </a:schemeClr>
                </a:solidFill>
              </a:defRPr>
            </a:lvl1pPr>
          </a:lstStyle>
          <a:p>
            <a:pPr lvl="0"/>
            <a:r>
              <a:rPr lang="de-DE"/>
              <a:t>© Copyright …!!!!!!</a:t>
            </a:r>
            <a:endParaRPr lang="de-AT"/>
          </a:p>
        </p:txBody>
      </p:sp>
      <p:sp>
        <p:nvSpPr>
          <p:cNvPr id="18" name="Textplatzhalter 4"/>
          <p:cNvSpPr>
            <a:spLocks noGrp="1"/>
          </p:cNvSpPr>
          <p:nvPr>
            <p:ph type="body" sz="quarter" idx="29" hasCustomPrompt="1"/>
          </p:nvPr>
        </p:nvSpPr>
        <p:spPr>
          <a:xfrm>
            <a:off x="8706725" y="1452563"/>
            <a:ext cx="104400" cy="1481137"/>
          </a:xfrm>
          <a:prstGeom prst="rect">
            <a:avLst/>
          </a:prstGeom>
        </p:spPr>
        <p:txBody>
          <a:bodyPr vert="vert270" lIns="14400" tIns="14400" rIns="14400" bIns="14400"/>
          <a:lstStyle>
            <a:lvl1pPr marL="0" indent="0" algn="l">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3045219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Bild &amp; Thema (dr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22" name="Bildplatzhalter 8"/>
          <p:cNvSpPr>
            <a:spLocks noGrp="1"/>
          </p:cNvSpPr>
          <p:nvPr>
            <p:ph type="pic" sz="quarter" idx="14"/>
          </p:nvPr>
        </p:nvSpPr>
        <p:spPr>
          <a:xfrm>
            <a:off x="436960" y="1451851"/>
            <a:ext cx="2654100" cy="2308566"/>
          </a:xfrm>
          <a:prstGeom prst="rect">
            <a:avLst/>
          </a:prstGeom>
        </p:spPr>
        <p:txBody>
          <a:bodyPr lIns="68580" tIns="34290" rIns="68580" bIns="34290"/>
          <a:lstStyle>
            <a:lvl1pPr marL="0" indent="0">
              <a:buNone/>
              <a:defRPr/>
            </a:lvl1pPr>
          </a:lstStyle>
          <a:p>
            <a:endParaRPr lang="de-DE"/>
          </a:p>
        </p:txBody>
      </p:sp>
      <p:sp>
        <p:nvSpPr>
          <p:cNvPr id="23" name="Bildplatzhalter 8"/>
          <p:cNvSpPr>
            <a:spLocks noGrp="1"/>
          </p:cNvSpPr>
          <p:nvPr>
            <p:ph type="pic" sz="quarter" idx="16"/>
          </p:nvPr>
        </p:nvSpPr>
        <p:spPr>
          <a:xfrm>
            <a:off x="3243266" y="1451851"/>
            <a:ext cx="2654100" cy="2308566"/>
          </a:xfrm>
          <a:prstGeom prst="rect">
            <a:avLst/>
          </a:prstGeom>
        </p:spPr>
        <p:txBody>
          <a:bodyPr lIns="68580" tIns="34290" rIns="68580" bIns="34290"/>
          <a:lstStyle>
            <a:lvl1pPr marL="0" indent="0">
              <a:buNone/>
              <a:defRPr/>
            </a:lvl1pPr>
          </a:lstStyle>
          <a:p>
            <a:endParaRPr lang="de-DE"/>
          </a:p>
        </p:txBody>
      </p:sp>
      <p:sp>
        <p:nvSpPr>
          <p:cNvPr id="24" name="Bildplatzhalter 8"/>
          <p:cNvSpPr>
            <a:spLocks noGrp="1"/>
          </p:cNvSpPr>
          <p:nvPr>
            <p:ph type="pic" sz="quarter" idx="20"/>
          </p:nvPr>
        </p:nvSpPr>
        <p:spPr>
          <a:xfrm>
            <a:off x="6049571" y="1451851"/>
            <a:ext cx="2654100" cy="2308566"/>
          </a:xfrm>
          <a:prstGeom prst="rect">
            <a:avLst/>
          </a:prstGeom>
        </p:spPr>
        <p:txBody>
          <a:bodyPr lIns="68580" tIns="34290" rIns="68580" bIns="34290"/>
          <a:lstStyle>
            <a:lvl1pPr marL="0" indent="0">
              <a:buNone/>
              <a:defRPr/>
            </a:lvl1pPr>
          </a:lstStyle>
          <a:p>
            <a:endParaRPr lang="de-DE"/>
          </a:p>
        </p:txBody>
      </p:sp>
      <p:sp>
        <p:nvSpPr>
          <p:cNvPr id="4" name="Textplatzhalter 3"/>
          <p:cNvSpPr>
            <a:spLocks noGrp="1"/>
          </p:cNvSpPr>
          <p:nvPr>
            <p:ph type="body" sz="quarter" idx="24"/>
          </p:nvPr>
        </p:nvSpPr>
        <p:spPr>
          <a:xfrm>
            <a:off x="437493" y="3967843"/>
            <a:ext cx="2653370" cy="591457"/>
          </a:xfrm>
          <a:prstGeom prst="rect">
            <a:avLst/>
          </a:prstGeom>
        </p:spPr>
        <p:txBody>
          <a:bodyPr lIns="0" tIns="0" rIns="0" bIns="0">
            <a:normAutofit/>
          </a:bodyPr>
          <a:lstStyle>
            <a:lvl1pPr marL="0" indent="0">
              <a:lnSpc>
                <a:spcPct val="110000"/>
              </a:lnSpc>
              <a:buNone/>
              <a:defRPr>
                <a:solidFill>
                  <a:schemeClr val="tx2"/>
                </a:solidFill>
              </a:defRPr>
            </a:lvl1pPr>
          </a:lstStyle>
          <a:p>
            <a:pPr lvl="0"/>
            <a:r>
              <a:rPr lang="de-DE" dirty="0"/>
              <a:t>Textmasterformat bearbeiten</a:t>
            </a:r>
            <a:endParaRPr lang="de-AT" dirty="0"/>
          </a:p>
        </p:txBody>
      </p:sp>
      <p:sp>
        <p:nvSpPr>
          <p:cNvPr id="16" name="Textplatzhalter 3"/>
          <p:cNvSpPr>
            <a:spLocks noGrp="1"/>
          </p:cNvSpPr>
          <p:nvPr>
            <p:ph type="body" sz="quarter" idx="25"/>
          </p:nvPr>
        </p:nvSpPr>
        <p:spPr>
          <a:xfrm>
            <a:off x="3243996" y="3967843"/>
            <a:ext cx="2653370" cy="591457"/>
          </a:xfrm>
          <a:prstGeom prst="rect">
            <a:avLst/>
          </a:prstGeom>
        </p:spPr>
        <p:txBody>
          <a:bodyPr lIns="0" tIns="0" rIns="0" bIns="0">
            <a:normAutofit/>
          </a:bodyPr>
          <a:lstStyle>
            <a:lvl1pPr marL="0" indent="0">
              <a:lnSpc>
                <a:spcPct val="110000"/>
              </a:lnSpc>
              <a:buNone/>
              <a:defRPr>
                <a:solidFill>
                  <a:schemeClr val="tx2"/>
                </a:solidFill>
              </a:defRPr>
            </a:lvl1pPr>
          </a:lstStyle>
          <a:p>
            <a:pPr lvl="0"/>
            <a:r>
              <a:rPr lang="de-DE" dirty="0"/>
              <a:t>Textmasterformat bearbeiten</a:t>
            </a:r>
            <a:endParaRPr lang="de-AT" dirty="0"/>
          </a:p>
        </p:txBody>
      </p:sp>
      <p:sp>
        <p:nvSpPr>
          <p:cNvPr id="17" name="Textplatzhalter 3"/>
          <p:cNvSpPr>
            <a:spLocks noGrp="1"/>
          </p:cNvSpPr>
          <p:nvPr>
            <p:ph type="body" sz="quarter" idx="26"/>
          </p:nvPr>
        </p:nvSpPr>
        <p:spPr>
          <a:xfrm>
            <a:off x="6050454" y="3967843"/>
            <a:ext cx="2653370" cy="591457"/>
          </a:xfrm>
          <a:prstGeom prst="rect">
            <a:avLst/>
          </a:prstGeom>
        </p:spPr>
        <p:txBody>
          <a:bodyPr lIns="0" tIns="0" rIns="0" bIns="0">
            <a:normAutofit/>
          </a:bodyPr>
          <a:lstStyle>
            <a:lvl1pPr marL="0" indent="0">
              <a:lnSpc>
                <a:spcPct val="110000"/>
              </a:lnSpc>
              <a:buNone/>
              <a:defRPr>
                <a:solidFill>
                  <a:schemeClr val="tx2"/>
                </a:solidFill>
              </a:defRPr>
            </a:lvl1pPr>
          </a:lstStyle>
          <a:p>
            <a:pPr lvl="0"/>
            <a:r>
              <a:rPr lang="de-DE" dirty="0"/>
              <a:t>Textmasterformat bearbeiten</a:t>
            </a:r>
            <a:endParaRPr lang="de-AT" dirty="0"/>
          </a:p>
        </p:txBody>
      </p:sp>
      <p:sp>
        <p:nvSpPr>
          <p:cNvPr id="5" name="Textplatzhalter 4"/>
          <p:cNvSpPr>
            <a:spLocks noGrp="1"/>
          </p:cNvSpPr>
          <p:nvPr>
            <p:ph type="body" sz="quarter" idx="27" hasCustomPrompt="1"/>
          </p:nvPr>
        </p:nvSpPr>
        <p:spPr>
          <a:xfrm>
            <a:off x="3090863" y="1452563"/>
            <a:ext cx="104400" cy="2308225"/>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Tx/>
              <a:buNone/>
              <a:tabLst/>
              <a:defRPr sz="500">
                <a:solidFill>
                  <a:schemeClr val="bg1">
                    <a:lumMod val="50000"/>
                  </a:schemeClr>
                </a:solidFill>
              </a:defRPr>
            </a:lvl1pPr>
          </a:lstStyle>
          <a:p>
            <a:pPr lvl="0"/>
            <a:r>
              <a:rPr lang="de-DE"/>
              <a:t>© Copyright …!!!!!!</a:t>
            </a:r>
            <a:endParaRPr lang="de-AT"/>
          </a:p>
        </p:txBody>
      </p:sp>
      <p:sp>
        <p:nvSpPr>
          <p:cNvPr id="15" name="Textplatzhalter 4"/>
          <p:cNvSpPr>
            <a:spLocks noGrp="1"/>
          </p:cNvSpPr>
          <p:nvPr>
            <p:ph type="body" sz="quarter" idx="28" hasCustomPrompt="1"/>
          </p:nvPr>
        </p:nvSpPr>
        <p:spPr>
          <a:xfrm>
            <a:off x="5897366" y="1452563"/>
            <a:ext cx="104400" cy="2308225"/>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Tx/>
              <a:buNone/>
              <a:tabLst/>
              <a:defRPr sz="500">
                <a:solidFill>
                  <a:schemeClr val="bg1">
                    <a:lumMod val="50000"/>
                  </a:schemeClr>
                </a:solidFill>
              </a:defRPr>
            </a:lvl1pPr>
          </a:lstStyle>
          <a:p>
            <a:pPr lvl="0"/>
            <a:r>
              <a:rPr lang="de-DE"/>
              <a:t>© Copyright …!!!!!!</a:t>
            </a:r>
            <a:endParaRPr lang="de-AT"/>
          </a:p>
        </p:txBody>
      </p:sp>
      <p:sp>
        <p:nvSpPr>
          <p:cNvPr id="18" name="Textplatzhalter 4"/>
          <p:cNvSpPr>
            <a:spLocks noGrp="1"/>
          </p:cNvSpPr>
          <p:nvPr>
            <p:ph type="body" sz="quarter" idx="29" hasCustomPrompt="1"/>
          </p:nvPr>
        </p:nvSpPr>
        <p:spPr>
          <a:xfrm>
            <a:off x="8703671" y="1452563"/>
            <a:ext cx="104400" cy="2308225"/>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Tx/>
              <a:buNone/>
              <a:tabLst/>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2014864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yecatcher, Titel &amp; Aufzählun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Bildplatzhalter 8"/>
          <p:cNvSpPr>
            <a:spLocks noGrp="1"/>
          </p:cNvSpPr>
          <p:nvPr>
            <p:ph type="pic" sz="quarter" idx="14"/>
          </p:nvPr>
        </p:nvSpPr>
        <p:spPr>
          <a:xfrm>
            <a:off x="1" y="0"/>
            <a:ext cx="4487465" cy="5143500"/>
          </a:xfrm>
          <a:prstGeom prst="rect">
            <a:avLst/>
          </a:prstGeom>
        </p:spPr>
        <p:txBody>
          <a:bodyPr lIns="68580" tIns="34290" rIns="68580" bIns="34290"/>
          <a:lstStyle>
            <a:lvl1pPr marL="0" indent="0">
              <a:buNone/>
              <a:defRPr/>
            </a:lvl1pPr>
          </a:lstStyle>
          <a:p>
            <a:endParaRPr lang="de-DE"/>
          </a:p>
        </p:txBody>
      </p:sp>
      <p:sp>
        <p:nvSpPr>
          <p:cNvPr id="11" name="Titel 1"/>
          <p:cNvSpPr>
            <a:spLocks noGrp="1"/>
          </p:cNvSpPr>
          <p:nvPr>
            <p:ph type="title" hasCustomPrompt="1"/>
          </p:nvPr>
        </p:nvSpPr>
        <p:spPr>
          <a:xfrm>
            <a:off x="4647138" y="569068"/>
            <a:ext cx="4056685" cy="698948"/>
          </a:xfrm>
        </p:spPr>
        <p:txBody>
          <a:bodyPr lIns="0" tIns="0" rIns="0" bIns="0" anchor="t" anchorCtr="0">
            <a:noAutofit/>
          </a:bodyPr>
          <a:lstStyle>
            <a:lvl1pPr>
              <a:defRPr cap="all" baseline="0"/>
            </a:lvl1pPr>
          </a:lstStyle>
          <a:p>
            <a:r>
              <a:rPr lang="de-DE" dirty="0"/>
              <a:t>MASTERTITELFORMAT BEARBEITEN</a:t>
            </a:r>
          </a:p>
        </p:txBody>
      </p:sp>
      <p:sp>
        <p:nvSpPr>
          <p:cNvPr id="7" name="Textplatzhalter 9"/>
          <p:cNvSpPr>
            <a:spLocks noGrp="1"/>
          </p:cNvSpPr>
          <p:nvPr>
            <p:ph type="body" sz="quarter" idx="16"/>
          </p:nvPr>
        </p:nvSpPr>
        <p:spPr>
          <a:xfrm>
            <a:off x="4647761" y="1453103"/>
            <a:ext cx="4056062"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3" name="Textplatzhalter 2"/>
          <p:cNvSpPr>
            <a:spLocks noGrp="1"/>
          </p:cNvSpPr>
          <p:nvPr>
            <p:ph type="body" sz="quarter" idx="17" hasCustomPrompt="1"/>
          </p:nvPr>
        </p:nvSpPr>
        <p:spPr>
          <a:xfrm>
            <a:off x="4487465" y="2120900"/>
            <a:ext cx="104400" cy="2832100"/>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sz="500">
                <a:solidFill>
                  <a:schemeClr val="bg1">
                    <a:lumMod val="50000"/>
                  </a:schemeClr>
                </a:solidFill>
              </a:defRPr>
            </a:lvl1pPr>
          </a:lstStyle>
          <a:p>
            <a:pPr marL="0" marR="0" lvl="0" indent="0" algn="l"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a:pPr>
            <a:r>
              <a:rPr lang="de-DE"/>
              <a:t>© Copyright …!!!!!!</a:t>
            </a:r>
            <a:endParaRPr lang="de-AT"/>
          </a:p>
          <a:p>
            <a:pPr lvl="0"/>
            <a:endParaRPr lang="de-AT"/>
          </a:p>
        </p:txBody>
      </p:sp>
    </p:spTree>
    <p:extLst>
      <p:ext uri="{BB962C8B-B14F-4D97-AF65-F5344CB8AC3E}">
        <p14:creationId xmlns:p14="http://schemas.microsoft.com/office/powerpoint/2010/main" val="344473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yecatcher &amp; nummerische Aufzählun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Bildplatzhalter 8"/>
          <p:cNvSpPr>
            <a:spLocks noGrp="1"/>
          </p:cNvSpPr>
          <p:nvPr>
            <p:ph type="pic" sz="quarter" idx="14"/>
          </p:nvPr>
        </p:nvSpPr>
        <p:spPr>
          <a:xfrm>
            <a:off x="0" y="0"/>
            <a:ext cx="4487466" cy="5143500"/>
          </a:xfrm>
          <a:prstGeom prst="rect">
            <a:avLst/>
          </a:prstGeom>
        </p:spPr>
        <p:txBody>
          <a:bodyPr lIns="68580" tIns="34290" rIns="68580" bIns="34290"/>
          <a:lstStyle>
            <a:lvl1pPr marL="0" indent="0">
              <a:buNone/>
              <a:defRPr/>
            </a:lvl1pPr>
          </a:lstStyle>
          <a:p>
            <a:endParaRPr lang="de-DE"/>
          </a:p>
        </p:txBody>
      </p:sp>
      <p:sp>
        <p:nvSpPr>
          <p:cNvPr id="3" name="Textplatzhalter 2"/>
          <p:cNvSpPr>
            <a:spLocks noGrp="1"/>
          </p:cNvSpPr>
          <p:nvPr>
            <p:ph type="body" sz="quarter" idx="24"/>
          </p:nvPr>
        </p:nvSpPr>
        <p:spPr>
          <a:xfrm>
            <a:off x="4647138" y="574516"/>
            <a:ext cx="4056686" cy="3985323"/>
          </a:xfrm>
          <a:prstGeom prst="rect">
            <a:avLst/>
          </a:prstGeom>
        </p:spPr>
        <p:txBody>
          <a:bodyPr lIns="0" tIns="0" rIns="0" bIns="0">
            <a:normAutofit/>
          </a:bodyPr>
          <a:lstStyle>
            <a:lvl1pPr marL="342000" indent="-342900">
              <a:lnSpc>
                <a:spcPct val="110000"/>
              </a:lnSpc>
              <a:spcBef>
                <a:spcPts val="900"/>
              </a:spcBef>
              <a:buFont typeface="+mj-lt"/>
              <a:buAutoNum type="arabicPeriod"/>
              <a:defRPr sz="2000">
                <a:solidFill>
                  <a:schemeClr val="tx2"/>
                </a:solidFill>
              </a:defRPr>
            </a:lvl1pPr>
          </a:lstStyle>
          <a:p>
            <a:pPr lvl="0"/>
            <a:r>
              <a:rPr lang="de-DE" dirty="0"/>
              <a:t>Textmasterformat bearbeiten</a:t>
            </a:r>
            <a:endParaRPr lang="de-AT" dirty="0"/>
          </a:p>
        </p:txBody>
      </p:sp>
      <p:sp>
        <p:nvSpPr>
          <p:cNvPr id="4" name="Textplatzhalter 3"/>
          <p:cNvSpPr>
            <a:spLocks noGrp="1"/>
          </p:cNvSpPr>
          <p:nvPr>
            <p:ph type="body" sz="quarter" idx="25" hasCustomPrompt="1"/>
          </p:nvPr>
        </p:nvSpPr>
        <p:spPr>
          <a:xfrm>
            <a:off x="4487863" y="1964530"/>
            <a:ext cx="104400" cy="2988469"/>
          </a:xfrm>
          <a:prstGeom prst="rect">
            <a:avLst/>
          </a:prstGeom>
        </p:spPr>
        <p:txBody>
          <a:bodyPr vert="vert270" lIns="14400" tIns="14400" rIns="14400" bIns="14400"/>
          <a:lstStyle>
            <a:lvl1pPr marL="0" indent="0">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3616730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wischenfolie (nur Bild &amp; Copyright)">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2BFC8B5-7E05-8645-9F0B-88F35640E36C}" type="slidenum">
              <a:rPr lang="de-DE" smtClean="0"/>
              <a:t>‹#›</a:t>
            </a:fld>
            <a:endParaRPr lang="de-DE"/>
          </a:p>
        </p:txBody>
      </p:sp>
      <p:sp>
        <p:nvSpPr>
          <p:cNvPr id="3" name="Bildplatzhalter 2"/>
          <p:cNvSpPr>
            <a:spLocks noGrp="1"/>
          </p:cNvSpPr>
          <p:nvPr>
            <p:ph type="pic" sz="quarter" idx="13"/>
          </p:nvPr>
        </p:nvSpPr>
        <p:spPr>
          <a:xfrm>
            <a:off x="0" y="0"/>
            <a:ext cx="9144000" cy="5143500"/>
          </a:xfrm>
          <a:prstGeom prst="rect">
            <a:avLst/>
          </a:prstGeom>
        </p:spPr>
        <p:txBody>
          <a:bodyPr/>
          <a:lstStyle>
            <a:lvl1pPr marL="0" indent="0">
              <a:buNone/>
              <a:defRPr/>
            </a:lvl1pPr>
          </a:lstStyle>
          <a:p>
            <a:endParaRPr lang="de-AT"/>
          </a:p>
        </p:txBody>
      </p:sp>
      <p:sp>
        <p:nvSpPr>
          <p:cNvPr id="5" name="Textplatzhalter 4"/>
          <p:cNvSpPr>
            <a:spLocks noGrp="1"/>
          </p:cNvSpPr>
          <p:nvPr>
            <p:ph type="body" sz="quarter" idx="17" hasCustomPrompt="1"/>
          </p:nvPr>
        </p:nvSpPr>
        <p:spPr>
          <a:xfrm>
            <a:off x="5826667" y="4783290"/>
            <a:ext cx="2877157" cy="151041"/>
          </a:xfrm>
          <a:prstGeom prst="rect">
            <a:avLst/>
          </a:prstGeom>
        </p:spPr>
        <p:txBody>
          <a:bodyPr wrap="none" lIns="13500" tIns="40500" rIns="13500" bIns="40500" anchor="ctr" anchorCtr="0"/>
          <a:lstStyle>
            <a:lvl1pPr marL="0" indent="0" algn="r">
              <a:buNone/>
              <a:defRPr sz="500">
                <a:solidFill>
                  <a:schemeClr val="tx1"/>
                </a:solidFill>
              </a:defRPr>
            </a:lvl1pPr>
          </a:lstStyle>
          <a:p>
            <a:pPr lvl="0"/>
            <a:r>
              <a:rPr lang="de-AT"/>
              <a:t>© Copyright ……!!!</a:t>
            </a:r>
          </a:p>
        </p:txBody>
      </p:sp>
    </p:spTree>
    <p:extLst>
      <p:ext uri="{BB962C8B-B14F-4D97-AF65-F5344CB8AC3E}">
        <p14:creationId xmlns:p14="http://schemas.microsoft.com/office/powerpoint/2010/main" val="35166216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wischenfolie Fortsetzun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Bildplatzhalter 8"/>
          <p:cNvSpPr>
            <a:spLocks noGrp="1"/>
          </p:cNvSpPr>
          <p:nvPr>
            <p:ph type="pic" sz="quarter" idx="14"/>
          </p:nvPr>
        </p:nvSpPr>
        <p:spPr>
          <a:xfrm>
            <a:off x="1" y="0"/>
            <a:ext cx="2431392" cy="5143500"/>
          </a:xfrm>
          <a:prstGeom prst="rect">
            <a:avLst/>
          </a:prstGeom>
        </p:spPr>
        <p:txBody>
          <a:bodyPr lIns="68580" tIns="34290" rIns="68580" bIns="34290"/>
          <a:lstStyle>
            <a:lvl1pPr marL="0" indent="0">
              <a:buNone/>
              <a:defRPr/>
            </a:lvl1pPr>
          </a:lstStyle>
          <a:p>
            <a:endParaRPr lang="de-DE"/>
          </a:p>
        </p:txBody>
      </p:sp>
      <p:sp>
        <p:nvSpPr>
          <p:cNvPr id="11" name="Titel 1"/>
          <p:cNvSpPr>
            <a:spLocks noGrp="1"/>
          </p:cNvSpPr>
          <p:nvPr>
            <p:ph type="title" hasCustomPrompt="1"/>
          </p:nvPr>
        </p:nvSpPr>
        <p:spPr>
          <a:xfrm>
            <a:off x="2583998" y="569068"/>
            <a:ext cx="6119825" cy="698948"/>
          </a:xfrm>
        </p:spPr>
        <p:txBody>
          <a:bodyPr lIns="0" tIns="0" rIns="0" bIns="0" anchor="t" anchorCtr="0">
            <a:noAutofit/>
          </a:bodyPr>
          <a:lstStyle>
            <a:lvl1pPr>
              <a:defRPr cap="all" baseline="0"/>
            </a:lvl1pPr>
          </a:lstStyle>
          <a:p>
            <a:r>
              <a:rPr lang="de-DE" dirty="0"/>
              <a:t>MASTERTITELFORMAT BEARBEITEN</a:t>
            </a:r>
          </a:p>
        </p:txBody>
      </p:sp>
      <p:sp>
        <p:nvSpPr>
          <p:cNvPr id="7" name="Textplatzhalter 9"/>
          <p:cNvSpPr>
            <a:spLocks noGrp="1"/>
          </p:cNvSpPr>
          <p:nvPr>
            <p:ph type="body" sz="quarter" idx="16"/>
          </p:nvPr>
        </p:nvSpPr>
        <p:spPr>
          <a:xfrm>
            <a:off x="2583998" y="1452563"/>
            <a:ext cx="6119825" cy="3106737"/>
          </a:xfrm>
          <a:prstGeom prst="rect">
            <a:avLst/>
          </a:prstGeom>
        </p:spPr>
        <p:txBody>
          <a:bodyPr>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3" name="Textplatzhalter 2"/>
          <p:cNvSpPr>
            <a:spLocks noGrp="1"/>
          </p:cNvSpPr>
          <p:nvPr>
            <p:ph type="body" sz="quarter" idx="17" hasCustomPrompt="1"/>
          </p:nvPr>
        </p:nvSpPr>
        <p:spPr>
          <a:xfrm>
            <a:off x="2431393" y="1638299"/>
            <a:ext cx="104400" cy="3314700"/>
          </a:xfrm>
          <a:prstGeom prst="rect">
            <a:avLst/>
          </a:prstGeom>
        </p:spPr>
        <p:txBody>
          <a:bodyPr vert="vert270" lIns="14400" tIns="14400" rIns="14400" bIns="14400"/>
          <a:lstStyle>
            <a:lvl1pPr marL="0" indent="0">
              <a:buNone/>
              <a:defRPr sz="500">
                <a:solidFill>
                  <a:schemeClr val="bg1">
                    <a:lumMod val="50000"/>
                  </a:schemeClr>
                </a:solidFill>
              </a:defRPr>
            </a:lvl1pPr>
          </a:lstStyle>
          <a:p>
            <a:pPr lvl="0"/>
            <a:r>
              <a:rPr lang="de-DE" dirty="0"/>
              <a:t>© Copyright …!!!!!!</a:t>
            </a:r>
            <a:endParaRPr lang="de-AT" dirty="0"/>
          </a:p>
        </p:txBody>
      </p:sp>
    </p:spTree>
    <p:extLst>
      <p:ext uri="{BB962C8B-B14F-4D97-AF65-F5344CB8AC3E}">
        <p14:creationId xmlns:p14="http://schemas.microsoft.com/office/powerpoint/2010/main" val="783688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amp; Tabelle">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2BFC8B5-7E05-8645-9F0B-88F35640E36C}" type="slidenum">
              <a:rPr lang="de-DE" smtClean="0"/>
              <a:t>‹#›</a:t>
            </a:fld>
            <a:endParaRPr lang="de-DE"/>
          </a:p>
        </p:txBody>
      </p:sp>
      <p:sp>
        <p:nvSpPr>
          <p:cNvPr id="5" name="Titel 1"/>
          <p:cNvSpPr>
            <a:spLocks noGrp="1"/>
          </p:cNvSpPr>
          <p:nvPr>
            <p:ph type="title" hasCustomPrompt="1"/>
          </p:nvPr>
        </p:nvSpPr>
        <p:spPr>
          <a:xfrm>
            <a:off x="437493" y="569068"/>
            <a:ext cx="8266331" cy="698948"/>
          </a:xfrm>
        </p:spPr>
        <p:txBody>
          <a:bodyPr lIns="0" tIns="0" rIns="0" bIns="0" anchor="t" anchorCtr="0">
            <a:noAutofit/>
          </a:bodyPr>
          <a:lstStyle>
            <a:lvl1pPr>
              <a:defRPr cap="all" baseline="0"/>
            </a:lvl1pPr>
          </a:lstStyle>
          <a:p>
            <a:r>
              <a:rPr lang="de-DE" dirty="0"/>
              <a:t>MASTERTITELFORMAT BEARBEITEN</a:t>
            </a:r>
          </a:p>
        </p:txBody>
      </p:sp>
      <p:sp>
        <p:nvSpPr>
          <p:cNvPr id="7" name="Tabellenplatzhalter 6"/>
          <p:cNvSpPr>
            <a:spLocks noGrp="1"/>
          </p:cNvSpPr>
          <p:nvPr>
            <p:ph type="tbl" sz="quarter" idx="18"/>
          </p:nvPr>
        </p:nvSpPr>
        <p:spPr>
          <a:xfrm>
            <a:off x="437493" y="1451371"/>
            <a:ext cx="8265976" cy="3107535"/>
          </a:xfrm>
          <a:prstGeom prst="rect">
            <a:avLst/>
          </a:prstGeom>
        </p:spPr>
        <p:txBody>
          <a:bodyPr lIns="72000" tIns="36000" rIns="72000" bIns="36000" anchor="t" anchorCtr="0">
            <a:normAutofit/>
          </a:bodyPr>
          <a:lstStyle>
            <a:lvl1pPr marL="0" indent="0">
              <a:buNone/>
              <a:defRPr/>
            </a:lvl1pPr>
          </a:lstStyle>
          <a:p>
            <a:endParaRPr lang="de-AT"/>
          </a:p>
        </p:txBody>
      </p:sp>
      <p:sp>
        <p:nvSpPr>
          <p:cNvPr id="3" name="Textplatzhalter 2"/>
          <p:cNvSpPr>
            <a:spLocks noGrp="1"/>
          </p:cNvSpPr>
          <p:nvPr>
            <p:ph type="body" sz="quarter" idx="19" hasCustomPrompt="1"/>
          </p:nvPr>
        </p:nvSpPr>
        <p:spPr>
          <a:xfrm>
            <a:off x="5168461" y="4558906"/>
            <a:ext cx="3535363" cy="151200"/>
          </a:xfrm>
          <a:prstGeom prst="rect">
            <a:avLst/>
          </a:prstGeom>
        </p:spPr>
        <p:txBody>
          <a:bodyPr lIns="14400" tIns="39600" rIns="14400" bIns="39600" anchor="ctr" anchorCtr="0"/>
          <a:lstStyle>
            <a:lvl1pPr marL="0" indent="0" algn="r">
              <a:buNone/>
              <a:defRPr sz="500">
                <a:solidFill>
                  <a:schemeClr val="bg1">
                    <a:lumMod val="50000"/>
                  </a:schemeClr>
                </a:solidFill>
              </a:defRPr>
            </a:lvl1pPr>
          </a:lstStyle>
          <a:p>
            <a:pPr lvl="0"/>
            <a:r>
              <a:rPr lang="de-DE"/>
              <a:t>Quelle: …!!!!!</a:t>
            </a:r>
            <a:endParaRPr lang="de-AT"/>
          </a:p>
        </p:txBody>
      </p:sp>
    </p:spTree>
    <p:extLst>
      <p:ext uri="{BB962C8B-B14F-4D97-AF65-F5344CB8AC3E}">
        <p14:creationId xmlns:p14="http://schemas.microsoft.com/office/powerpoint/2010/main" val="1507289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nd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14" name="Bildplatzhalter 8"/>
          <p:cNvSpPr>
            <a:spLocks noGrp="1"/>
          </p:cNvSpPr>
          <p:nvPr>
            <p:ph type="pic" sz="quarter" idx="18"/>
          </p:nvPr>
        </p:nvSpPr>
        <p:spPr>
          <a:xfrm>
            <a:off x="6061827" y="1451852"/>
            <a:ext cx="2641997" cy="3107988"/>
          </a:xfrm>
          <a:prstGeom prst="rect">
            <a:avLst/>
          </a:prstGeom>
        </p:spPr>
        <p:txBody>
          <a:bodyPr lIns="68580" tIns="34290" rIns="68580" bIns="34290"/>
          <a:lstStyle>
            <a:lvl1pPr marL="0" indent="0">
              <a:buNone/>
              <a:defRPr/>
            </a:lvl1pPr>
          </a:lstStyle>
          <a:p>
            <a:endParaRPr lang="de-DE"/>
          </a:p>
        </p:txBody>
      </p:sp>
      <p:sp>
        <p:nvSpPr>
          <p:cNvPr id="9" name="Textplatzhalter 7"/>
          <p:cNvSpPr>
            <a:spLocks noGrp="1"/>
          </p:cNvSpPr>
          <p:nvPr>
            <p:ph type="body" sz="quarter" idx="20" hasCustomPrompt="1"/>
          </p:nvPr>
        </p:nvSpPr>
        <p:spPr>
          <a:xfrm>
            <a:off x="438150" y="1452563"/>
            <a:ext cx="5442219" cy="3106343"/>
          </a:xfrm>
          <a:prstGeom prst="rect">
            <a:avLst/>
          </a:prstGeom>
        </p:spPr>
        <p:txBody>
          <a:bodyPr lIns="0" tIns="0" rIns="0" bIns="0" numCol="2" spcCol="18000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
        <p:nvSpPr>
          <p:cNvPr id="4" name="Textplatzhalter 3"/>
          <p:cNvSpPr>
            <a:spLocks noGrp="1"/>
          </p:cNvSpPr>
          <p:nvPr>
            <p:ph type="body" sz="quarter" idx="21" hasCustomPrompt="1"/>
          </p:nvPr>
        </p:nvSpPr>
        <p:spPr>
          <a:xfrm>
            <a:off x="6061075" y="4559300"/>
            <a:ext cx="2643188" cy="151200"/>
          </a:xfrm>
          <a:prstGeom prst="rect">
            <a:avLst/>
          </a:prstGeom>
        </p:spPr>
        <p:txBody>
          <a:bodyPr lIns="14400" tIns="39600" rIns="14400" bIns="39600" anchor="ctr" anchorCtr="0"/>
          <a:lstStyle>
            <a:lvl1pPr marL="0" marR="0" indent="0" algn="r"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sz="500">
                <a:solidFill>
                  <a:schemeClr val="bg1">
                    <a:lumMod val="50000"/>
                  </a:schemeClr>
                </a:solidFill>
              </a:defRPr>
            </a:lvl1pPr>
          </a:lstStyle>
          <a:p>
            <a:pPr marL="0" marR="0" lvl="0" indent="0" algn="r" defTabSz="685800" rtl="0" eaLnBrk="1" fontAlgn="auto" latinLnBrk="0" hangingPunct="1">
              <a:lnSpc>
                <a:spcPct val="100000"/>
              </a:lnSpc>
              <a:spcBef>
                <a:spcPts val="750"/>
              </a:spcBef>
              <a:spcAft>
                <a:spcPts val="0"/>
              </a:spcAft>
              <a:buClr>
                <a:schemeClr val="tx2"/>
              </a:buClr>
              <a:buSzPct val="85000"/>
              <a:buFont typeface="Wingdings" panose="05000000000000000000" pitchFamily="2" charset="2"/>
              <a:buNone/>
              <a:tabLst/>
              <a:defRPr/>
            </a:pPr>
            <a:r>
              <a:rPr lang="de-DE"/>
              <a:t>© Copyright …!!!!!!</a:t>
            </a:r>
            <a:endParaRPr lang="de-AT"/>
          </a:p>
        </p:txBody>
      </p:sp>
    </p:spTree>
    <p:extLst>
      <p:ext uri="{BB962C8B-B14F-4D97-AF65-F5344CB8AC3E}">
        <p14:creationId xmlns:p14="http://schemas.microsoft.com/office/powerpoint/2010/main" val="111494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mp; Text (ein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5" name="Textplatzhalter 9"/>
          <p:cNvSpPr>
            <a:spLocks noGrp="1"/>
          </p:cNvSpPr>
          <p:nvPr>
            <p:ph type="body" sz="quarter" idx="16"/>
          </p:nvPr>
        </p:nvSpPr>
        <p:spPr>
          <a:xfrm>
            <a:off x="438150" y="1452563"/>
            <a:ext cx="8265674"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1294993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amp; Aufzählung (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9" name="Textplatzhalter 9"/>
          <p:cNvSpPr>
            <a:spLocks noGrp="1"/>
          </p:cNvSpPr>
          <p:nvPr>
            <p:ph type="body" sz="quarter" idx="16"/>
          </p:nvPr>
        </p:nvSpPr>
        <p:spPr>
          <a:xfrm>
            <a:off x="438150" y="1452563"/>
            <a:ext cx="4056063"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0" name="Textplatzhalter 9"/>
          <p:cNvSpPr>
            <a:spLocks noGrp="1"/>
          </p:cNvSpPr>
          <p:nvPr>
            <p:ph type="body" sz="quarter" idx="17"/>
          </p:nvPr>
        </p:nvSpPr>
        <p:spPr>
          <a:xfrm>
            <a:off x="4647761" y="1453103"/>
            <a:ext cx="4056063" cy="3106737"/>
          </a:xfrm>
          <a:prstGeom prst="rect">
            <a:avLst/>
          </a:prstGeom>
        </p:spPr>
        <p:txBody>
          <a:bodyPr lIns="0" tIns="0" rIns="0" bIns="0">
            <a:normAutofit/>
          </a:bodyPr>
          <a:lstStyle>
            <a:lvl1pPr marL="190800">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Tree>
    <p:extLst>
      <p:ext uri="{BB962C8B-B14F-4D97-AF65-F5344CB8AC3E}">
        <p14:creationId xmlns:p14="http://schemas.microsoft.com/office/powerpoint/2010/main" val="86170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amp; Text ohne Aufzählung (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8" name="Textplatzhalter 7"/>
          <p:cNvSpPr>
            <a:spLocks noGrp="1"/>
          </p:cNvSpPr>
          <p:nvPr>
            <p:ph type="body" sz="quarter" idx="20" hasCustomPrompt="1"/>
          </p:nvPr>
        </p:nvSpPr>
        <p:spPr>
          <a:xfrm>
            <a:off x="438150" y="1452563"/>
            <a:ext cx="4056063" cy="3106343"/>
          </a:xfrm>
          <a:prstGeom prst="rect">
            <a:avLst/>
          </a:prstGeom>
        </p:spPr>
        <p:txBody>
          <a:bodyPr lIns="0" tIns="0" rIns="0" bIns="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
        <p:nvSpPr>
          <p:cNvPr id="11" name="Textplatzhalter 7"/>
          <p:cNvSpPr>
            <a:spLocks noGrp="1"/>
          </p:cNvSpPr>
          <p:nvPr>
            <p:ph type="body" sz="quarter" idx="21" hasCustomPrompt="1"/>
          </p:nvPr>
        </p:nvSpPr>
        <p:spPr>
          <a:xfrm>
            <a:off x="4646613" y="1452563"/>
            <a:ext cx="4056063" cy="3106343"/>
          </a:xfrm>
          <a:prstGeom prst="rect">
            <a:avLst/>
          </a:prstGeom>
        </p:spPr>
        <p:txBody>
          <a:bodyPr lIns="0" tIns="0" rIns="0" bIns="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Tree>
    <p:extLst>
      <p:ext uri="{BB962C8B-B14F-4D97-AF65-F5344CB8AC3E}">
        <p14:creationId xmlns:p14="http://schemas.microsoft.com/office/powerpoint/2010/main" val="54775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amp; Aufzählung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5" name="Bildplatzhalter 4"/>
          <p:cNvSpPr>
            <a:spLocks noGrp="1"/>
          </p:cNvSpPr>
          <p:nvPr>
            <p:ph type="pic" sz="quarter" idx="15"/>
          </p:nvPr>
        </p:nvSpPr>
        <p:spPr>
          <a:xfrm>
            <a:off x="4646613" y="1452563"/>
            <a:ext cx="4057211" cy="3107277"/>
          </a:xfrm>
          <a:prstGeom prst="rect">
            <a:avLst/>
          </a:prstGeom>
        </p:spPr>
        <p:txBody>
          <a:bodyPr/>
          <a:lstStyle>
            <a:lvl1pPr marL="0" indent="0">
              <a:buNone/>
              <a:defRPr/>
            </a:lvl1pPr>
          </a:lstStyle>
          <a:p>
            <a:endParaRPr lang="de-AT"/>
          </a:p>
        </p:txBody>
      </p:sp>
      <p:sp>
        <p:nvSpPr>
          <p:cNvPr id="10" name="Textplatzhalter 9"/>
          <p:cNvSpPr>
            <a:spLocks noGrp="1"/>
          </p:cNvSpPr>
          <p:nvPr>
            <p:ph type="body" sz="quarter" idx="16"/>
          </p:nvPr>
        </p:nvSpPr>
        <p:spPr>
          <a:xfrm>
            <a:off x="438150" y="1452563"/>
            <a:ext cx="4056063" cy="3106737"/>
          </a:xfrm>
          <a:prstGeom prst="rect">
            <a:avLst/>
          </a:prstGeom>
        </p:spPr>
        <p:txBody>
          <a:bodyPr lIns="0" tIns="0" rIns="0" bIns="0">
            <a:normAutofit/>
          </a:bodyPr>
          <a:lstStyle>
            <a:lvl1pPr>
              <a:lnSpc>
                <a:spcPct val="110000"/>
              </a:lnSpc>
              <a:defRPr/>
            </a:lvl1pPr>
            <a:lvl2pPr marL="378000">
              <a:lnSpc>
                <a:spcPct val="110000"/>
              </a:lnSpc>
              <a:defRPr/>
            </a:lvl2pPr>
            <a:lvl3pPr marL="568800">
              <a:lnSpc>
                <a:spcPct val="110000"/>
              </a:lnSpc>
              <a:defRPr/>
            </a:lvl3pPr>
            <a:lvl4pPr marL="756000">
              <a:lnSpc>
                <a:spcPct val="110000"/>
              </a:lnSpc>
              <a:defRPr/>
            </a:lvl4pPr>
            <a:lvl5pPr marL="946800">
              <a:lnSpc>
                <a:spcPct val="110000"/>
              </a:lnSpc>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Textplatzhalter 3"/>
          <p:cNvSpPr>
            <a:spLocks noGrp="1"/>
          </p:cNvSpPr>
          <p:nvPr>
            <p:ph type="body" sz="quarter" idx="17" hasCustomPrompt="1"/>
          </p:nvPr>
        </p:nvSpPr>
        <p:spPr>
          <a:xfrm>
            <a:off x="4646613" y="4559300"/>
            <a:ext cx="4057650" cy="151200"/>
          </a:xfrm>
          <a:prstGeom prst="rect">
            <a:avLst/>
          </a:prstGeom>
        </p:spPr>
        <p:txBody>
          <a:bodyPr lIns="14400" tIns="39600" rIns="14400" bIns="39600" anchor="ctr" anchorCtr="0"/>
          <a:lstStyle>
            <a:lvl1pPr marL="0" indent="0" algn="r">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65762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mp; Text ohne Aufzählung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4" name="Bildplatzhalter 3"/>
          <p:cNvSpPr>
            <a:spLocks noGrp="1"/>
          </p:cNvSpPr>
          <p:nvPr>
            <p:ph type="pic" sz="quarter" idx="18"/>
          </p:nvPr>
        </p:nvSpPr>
        <p:spPr>
          <a:xfrm>
            <a:off x="4646613" y="1452563"/>
            <a:ext cx="4057211" cy="3106343"/>
          </a:xfrm>
          <a:prstGeom prst="rect">
            <a:avLst/>
          </a:prstGeom>
        </p:spPr>
        <p:txBody>
          <a:bodyPr/>
          <a:lstStyle>
            <a:lvl1pPr marL="0" indent="0">
              <a:buNone/>
              <a:defRPr/>
            </a:lvl1pPr>
          </a:lstStyle>
          <a:p>
            <a:endParaRPr lang="de-AT"/>
          </a:p>
        </p:txBody>
      </p:sp>
      <p:sp>
        <p:nvSpPr>
          <p:cNvPr id="8" name="Textplatzhalter 7"/>
          <p:cNvSpPr>
            <a:spLocks noGrp="1"/>
          </p:cNvSpPr>
          <p:nvPr>
            <p:ph type="body" sz="quarter" idx="20" hasCustomPrompt="1"/>
          </p:nvPr>
        </p:nvSpPr>
        <p:spPr>
          <a:xfrm>
            <a:off x="438150" y="1452563"/>
            <a:ext cx="4056063" cy="3106343"/>
          </a:xfrm>
          <a:prstGeom prst="rect">
            <a:avLst/>
          </a:prstGeom>
        </p:spPr>
        <p:txBody>
          <a:bodyPr lIns="0" tIns="0" rIns="0" bIns="0">
            <a:normAutofit/>
          </a:bodyPr>
          <a:lstStyle>
            <a:lvl1pPr marL="0" marR="0" indent="0" algn="l" defTabSz="685800" rtl="0" eaLnBrk="1" fontAlgn="auto" latinLnBrk="0" hangingPunct="1">
              <a:lnSpc>
                <a:spcPct val="110000"/>
              </a:lnSpc>
              <a:spcBef>
                <a:spcPts val="750"/>
              </a:spcBef>
              <a:spcAft>
                <a:spcPts val="0"/>
              </a:spcAft>
              <a:buClr>
                <a:srgbClr val="008080"/>
              </a:buClr>
              <a:buSzPct val="85000"/>
              <a:buFont typeface="Wingdings" panose="05000000000000000000" pitchFamily="2" charset="2"/>
              <a:buNone/>
              <a:tabLst/>
              <a:defRPr>
                <a:solidFill>
                  <a:schemeClr val="tx2"/>
                </a:solidFill>
              </a:defRPr>
            </a:lvl1pPr>
            <a:lvl2pPr marL="0" marR="0" indent="0" algn="l" defTabSz="685800" rtl="0" eaLnBrk="1" fontAlgn="auto" latinLnBrk="0" hangingPunct="1">
              <a:lnSpc>
                <a:spcPct val="110000"/>
              </a:lnSpc>
              <a:spcBef>
                <a:spcPts val="375"/>
              </a:spcBef>
              <a:spcAft>
                <a:spcPts val="0"/>
              </a:spcAft>
              <a:buClr>
                <a:srgbClr val="008080"/>
              </a:buClr>
              <a:buSzPct val="85000"/>
              <a:buFont typeface="Wingdings" panose="05000000000000000000" pitchFamily="2" charset="2"/>
              <a:buNone/>
              <a:tabLst/>
              <a:defRPr/>
            </a:lvl2pPr>
            <a:lvl3pPr marL="668250" indent="0">
              <a:buNone/>
              <a:defRPr/>
            </a:lvl3pPr>
            <a:lvl4pPr marL="1011150" indent="0">
              <a:buNone/>
              <a:defRPr/>
            </a:lvl4pPr>
            <a:lvl5pPr marL="1354050" indent="0">
              <a:buNone/>
              <a:defRPr/>
            </a:lvl5pPr>
          </a:lstStyle>
          <a:p>
            <a:pPr lvl="0"/>
            <a:r>
              <a:rPr lang="de-DE" dirty="0"/>
              <a:t>Mastertextformat bearbeiten</a:t>
            </a:r>
          </a:p>
          <a:p>
            <a:pPr lvl="1"/>
            <a:r>
              <a:rPr lang="de-DE" dirty="0"/>
              <a:t>Zweite Ebene</a:t>
            </a:r>
          </a:p>
        </p:txBody>
      </p:sp>
      <p:sp>
        <p:nvSpPr>
          <p:cNvPr id="5" name="Textplatzhalter 4"/>
          <p:cNvSpPr>
            <a:spLocks noGrp="1"/>
          </p:cNvSpPr>
          <p:nvPr>
            <p:ph type="body" sz="quarter" idx="21" hasCustomPrompt="1"/>
          </p:nvPr>
        </p:nvSpPr>
        <p:spPr>
          <a:xfrm>
            <a:off x="4646613" y="4559300"/>
            <a:ext cx="4057650" cy="151200"/>
          </a:xfrm>
          <a:prstGeom prst="rect">
            <a:avLst/>
          </a:prstGeom>
        </p:spPr>
        <p:txBody>
          <a:bodyPr lIns="14400" tIns="39600" rIns="14400" bIns="39600" anchor="ctr" anchorCtr="0"/>
          <a:lstStyle>
            <a:lvl1pPr marL="0" indent="0" algn="r">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367928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Bild &amp; Text (dr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10" name="Bildplatzhalter 8"/>
          <p:cNvSpPr>
            <a:spLocks noGrp="1"/>
          </p:cNvSpPr>
          <p:nvPr>
            <p:ph type="pic" sz="quarter" idx="14"/>
          </p:nvPr>
        </p:nvSpPr>
        <p:spPr>
          <a:xfrm>
            <a:off x="436960" y="1451851"/>
            <a:ext cx="2654100" cy="1481138"/>
          </a:xfrm>
          <a:prstGeom prst="rect">
            <a:avLst/>
          </a:prstGeom>
        </p:spPr>
        <p:txBody>
          <a:bodyPr lIns="68580" tIns="34290" rIns="68580" bIns="34290"/>
          <a:lstStyle>
            <a:lvl1pPr marL="0" indent="0">
              <a:buNone/>
              <a:defRPr/>
            </a:lvl1pPr>
          </a:lstStyle>
          <a:p>
            <a:endParaRPr lang="de-DE"/>
          </a:p>
        </p:txBody>
      </p:sp>
      <p:sp>
        <p:nvSpPr>
          <p:cNvPr id="12" name="Bildplatzhalter 8"/>
          <p:cNvSpPr>
            <a:spLocks noGrp="1"/>
          </p:cNvSpPr>
          <p:nvPr>
            <p:ph type="pic" sz="quarter" idx="16"/>
          </p:nvPr>
        </p:nvSpPr>
        <p:spPr>
          <a:xfrm>
            <a:off x="3243266" y="1451851"/>
            <a:ext cx="2654100" cy="1481138"/>
          </a:xfrm>
          <a:prstGeom prst="rect">
            <a:avLst/>
          </a:prstGeom>
        </p:spPr>
        <p:txBody>
          <a:bodyPr lIns="68580" tIns="34290" rIns="68580" bIns="34290"/>
          <a:lstStyle>
            <a:lvl1pPr marL="0" indent="0">
              <a:buNone/>
              <a:defRPr/>
            </a:lvl1pPr>
          </a:lstStyle>
          <a:p>
            <a:endParaRPr lang="de-DE"/>
          </a:p>
        </p:txBody>
      </p:sp>
      <p:sp>
        <p:nvSpPr>
          <p:cNvPr id="14" name="Bildplatzhalter 8"/>
          <p:cNvSpPr>
            <a:spLocks noGrp="1"/>
          </p:cNvSpPr>
          <p:nvPr>
            <p:ph type="pic" sz="quarter" idx="18"/>
          </p:nvPr>
        </p:nvSpPr>
        <p:spPr>
          <a:xfrm>
            <a:off x="6049571" y="1451851"/>
            <a:ext cx="2654100" cy="1481138"/>
          </a:xfrm>
          <a:prstGeom prst="rect">
            <a:avLst/>
          </a:prstGeom>
        </p:spPr>
        <p:txBody>
          <a:bodyPr lIns="68580" tIns="34290" rIns="68580" bIns="34290"/>
          <a:lstStyle>
            <a:lvl1pPr marL="0" indent="0">
              <a:buNone/>
              <a:defRPr/>
            </a:lvl1pPr>
          </a:lstStyle>
          <a:p>
            <a:endParaRPr lang="de-DE"/>
          </a:p>
        </p:txBody>
      </p:sp>
      <p:sp>
        <p:nvSpPr>
          <p:cNvPr id="4" name="Textplatzhalter 3"/>
          <p:cNvSpPr>
            <a:spLocks noGrp="1"/>
          </p:cNvSpPr>
          <p:nvPr>
            <p:ph type="body" sz="quarter" idx="24"/>
          </p:nvPr>
        </p:nvSpPr>
        <p:spPr>
          <a:xfrm>
            <a:off x="437492" y="3020438"/>
            <a:ext cx="2653567" cy="1539401"/>
          </a:xfrm>
          <a:prstGeom prst="rect">
            <a:avLst/>
          </a:prstGeom>
        </p:spPr>
        <p:txBody>
          <a:bodyPr lIns="0" tIns="0" rIns="0" bIns="0">
            <a:normAutofit/>
          </a:bodyPr>
          <a:lstStyle>
            <a:lvl1pPr marL="0" indent="0">
              <a:lnSpc>
                <a:spcPct val="110000"/>
              </a:lnSpc>
              <a:buNone/>
              <a:defRPr>
                <a:solidFill>
                  <a:schemeClr val="tx2"/>
                </a:solidFill>
              </a:defRPr>
            </a:lvl1pPr>
            <a:lvl2pPr marL="190800">
              <a:lnSpc>
                <a:spcPct val="110000"/>
              </a:lnSpc>
              <a:defRPr/>
            </a:lvl2pPr>
          </a:lstStyle>
          <a:p>
            <a:pPr lvl="0"/>
            <a:r>
              <a:rPr lang="de-DE" dirty="0"/>
              <a:t>Textmasterformat bearbeiten</a:t>
            </a:r>
          </a:p>
          <a:p>
            <a:pPr lvl="1"/>
            <a:r>
              <a:rPr lang="de-DE" dirty="0"/>
              <a:t>Zweite Ebene</a:t>
            </a:r>
            <a:endParaRPr lang="de-AT" dirty="0"/>
          </a:p>
        </p:txBody>
      </p:sp>
      <p:sp>
        <p:nvSpPr>
          <p:cNvPr id="15" name="Textplatzhalter 3"/>
          <p:cNvSpPr>
            <a:spLocks noGrp="1"/>
          </p:cNvSpPr>
          <p:nvPr>
            <p:ph type="body" sz="quarter" idx="25"/>
          </p:nvPr>
        </p:nvSpPr>
        <p:spPr>
          <a:xfrm>
            <a:off x="3243267" y="3020438"/>
            <a:ext cx="2654100" cy="1539401"/>
          </a:xfrm>
          <a:prstGeom prst="rect">
            <a:avLst/>
          </a:prstGeom>
        </p:spPr>
        <p:txBody>
          <a:bodyPr lIns="0" tIns="0" rIns="0" bIns="0">
            <a:normAutofit/>
          </a:bodyPr>
          <a:lstStyle>
            <a:lvl1pPr marL="0" indent="0">
              <a:lnSpc>
                <a:spcPct val="110000"/>
              </a:lnSpc>
              <a:buNone/>
              <a:defRPr>
                <a:solidFill>
                  <a:schemeClr val="tx2"/>
                </a:solidFill>
              </a:defRPr>
            </a:lvl1pPr>
            <a:lvl2pPr marL="190800">
              <a:lnSpc>
                <a:spcPct val="110000"/>
              </a:lnSpc>
              <a:defRPr/>
            </a:lvl2pPr>
          </a:lstStyle>
          <a:p>
            <a:pPr lvl="0"/>
            <a:r>
              <a:rPr lang="de-DE" dirty="0"/>
              <a:t>Textmasterformat bearbeiten</a:t>
            </a:r>
          </a:p>
          <a:p>
            <a:pPr lvl="1"/>
            <a:r>
              <a:rPr lang="de-DE" dirty="0"/>
              <a:t>Zweite Ebene</a:t>
            </a:r>
            <a:endParaRPr lang="de-AT" dirty="0"/>
          </a:p>
        </p:txBody>
      </p:sp>
      <p:sp>
        <p:nvSpPr>
          <p:cNvPr id="17" name="Textplatzhalter 3"/>
          <p:cNvSpPr>
            <a:spLocks noGrp="1"/>
          </p:cNvSpPr>
          <p:nvPr>
            <p:ph type="body" sz="quarter" idx="26"/>
          </p:nvPr>
        </p:nvSpPr>
        <p:spPr>
          <a:xfrm>
            <a:off x="6049570" y="3020438"/>
            <a:ext cx="2654253" cy="1539401"/>
          </a:xfrm>
          <a:prstGeom prst="rect">
            <a:avLst/>
          </a:prstGeom>
        </p:spPr>
        <p:txBody>
          <a:bodyPr lIns="0" tIns="0" rIns="0" bIns="0">
            <a:normAutofit/>
          </a:bodyPr>
          <a:lstStyle>
            <a:lvl1pPr marL="0" indent="0">
              <a:lnSpc>
                <a:spcPct val="110000"/>
              </a:lnSpc>
              <a:buNone/>
              <a:defRPr>
                <a:solidFill>
                  <a:schemeClr val="tx2"/>
                </a:solidFill>
              </a:defRPr>
            </a:lvl1pPr>
            <a:lvl2pPr marL="190800">
              <a:lnSpc>
                <a:spcPct val="110000"/>
              </a:lnSpc>
              <a:defRPr/>
            </a:lvl2pPr>
          </a:lstStyle>
          <a:p>
            <a:pPr lvl="0"/>
            <a:r>
              <a:rPr lang="de-DE" dirty="0"/>
              <a:t>Textmasterformat bearbeiten</a:t>
            </a:r>
          </a:p>
          <a:p>
            <a:pPr lvl="1"/>
            <a:r>
              <a:rPr lang="de-DE" dirty="0"/>
              <a:t>Zweite Ebene</a:t>
            </a:r>
            <a:endParaRPr lang="de-AT" dirty="0"/>
          </a:p>
        </p:txBody>
      </p:sp>
      <p:sp>
        <p:nvSpPr>
          <p:cNvPr id="5" name="Textplatzhalter 4"/>
          <p:cNvSpPr>
            <a:spLocks noGrp="1"/>
          </p:cNvSpPr>
          <p:nvPr>
            <p:ph type="body" sz="quarter" idx="27" hasCustomPrompt="1"/>
          </p:nvPr>
        </p:nvSpPr>
        <p:spPr>
          <a:xfrm>
            <a:off x="3090863" y="1452563"/>
            <a:ext cx="104400" cy="1481137"/>
          </a:xfrm>
          <a:prstGeom prst="rect">
            <a:avLst/>
          </a:prstGeom>
        </p:spPr>
        <p:txBody>
          <a:bodyPr vert="vert270" lIns="14400" tIns="14400" rIns="14400" bIns="14400"/>
          <a:lstStyle>
            <a:lvl1pPr marL="0" indent="0" algn="l">
              <a:buNone/>
              <a:defRPr sz="500">
                <a:solidFill>
                  <a:schemeClr val="bg1">
                    <a:lumMod val="50000"/>
                  </a:schemeClr>
                </a:solidFill>
              </a:defRPr>
            </a:lvl1pPr>
          </a:lstStyle>
          <a:p>
            <a:pPr lvl="0"/>
            <a:r>
              <a:rPr lang="de-DE"/>
              <a:t>© Copyright …!!!!!!</a:t>
            </a:r>
            <a:endParaRPr lang="de-AT"/>
          </a:p>
        </p:txBody>
      </p:sp>
      <p:sp>
        <p:nvSpPr>
          <p:cNvPr id="16" name="Textplatzhalter 4"/>
          <p:cNvSpPr>
            <a:spLocks noGrp="1"/>
          </p:cNvSpPr>
          <p:nvPr>
            <p:ph type="body" sz="quarter" idx="28" hasCustomPrompt="1"/>
          </p:nvPr>
        </p:nvSpPr>
        <p:spPr>
          <a:xfrm>
            <a:off x="5897366" y="1452563"/>
            <a:ext cx="104400" cy="1481137"/>
          </a:xfrm>
          <a:prstGeom prst="rect">
            <a:avLst/>
          </a:prstGeom>
        </p:spPr>
        <p:txBody>
          <a:bodyPr vert="vert270" lIns="14400" tIns="14400" rIns="14400" bIns="14400"/>
          <a:lstStyle>
            <a:lvl1pPr marL="0" indent="0" algn="l">
              <a:buNone/>
              <a:defRPr sz="500">
                <a:solidFill>
                  <a:schemeClr val="bg1">
                    <a:lumMod val="50000"/>
                  </a:schemeClr>
                </a:solidFill>
              </a:defRPr>
            </a:lvl1pPr>
          </a:lstStyle>
          <a:p>
            <a:pPr lvl="0"/>
            <a:r>
              <a:rPr lang="de-DE"/>
              <a:t>© Copyright …!!!!!!</a:t>
            </a:r>
            <a:endParaRPr lang="de-AT"/>
          </a:p>
        </p:txBody>
      </p:sp>
      <p:sp>
        <p:nvSpPr>
          <p:cNvPr id="18" name="Textplatzhalter 4"/>
          <p:cNvSpPr>
            <a:spLocks noGrp="1"/>
          </p:cNvSpPr>
          <p:nvPr>
            <p:ph type="body" sz="quarter" idx="29" hasCustomPrompt="1"/>
          </p:nvPr>
        </p:nvSpPr>
        <p:spPr>
          <a:xfrm>
            <a:off x="8706725" y="1452563"/>
            <a:ext cx="104400" cy="1481137"/>
          </a:xfrm>
          <a:prstGeom prst="rect">
            <a:avLst/>
          </a:prstGeom>
        </p:spPr>
        <p:txBody>
          <a:bodyPr vert="vert270" lIns="14400" tIns="14400" rIns="14400" bIns="14400"/>
          <a:lstStyle>
            <a:lvl1pPr marL="0" indent="0" algn="l">
              <a:buNone/>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13683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Bild &amp; Thema (dr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lIns="0" tIns="0" rIns="0" bIns="0" anchor="t" anchorCtr="0">
            <a:noAutofit/>
          </a:bodyPr>
          <a:lstStyle>
            <a:lvl1pPr>
              <a:defRPr cap="all" baseline="0"/>
            </a:lvl1pPr>
          </a:lstStyle>
          <a:p>
            <a:r>
              <a:rPr lang="de-DE" dirty="0"/>
              <a:t>MASTERTITELFORMAT BEARBEITEN</a:t>
            </a:r>
          </a:p>
        </p:txBody>
      </p:sp>
      <p:sp>
        <p:nvSpPr>
          <p:cNvPr id="6" name="Foliennummernplatzhalter 5"/>
          <p:cNvSpPr>
            <a:spLocks noGrp="1"/>
          </p:cNvSpPr>
          <p:nvPr>
            <p:ph type="sldNum" sz="quarter" idx="12"/>
          </p:nvPr>
        </p:nvSpPr>
        <p:spPr/>
        <p:txBody>
          <a:bodyPr/>
          <a:lstStyle/>
          <a:p>
            <a:fld id="{72BFC8B5-7E05-8645-9F0B-88F35640E36C}" type="slidenum">
              <a:rPr lang="de-DE" smtClean="0"/>
              <a:t>‹#›</a:t>
            </a:fld>
            <a:endParaRPr lang="de-DE"/>
          </a:p>
        </p:txBody>
      </p:sp>
      <p:sp>
        <p:nvSpPr>
          <p:cNvPr id="22" name="Bildplatzhalter 8"/>
          <p:cNvSpPr>
            <a:spLocks noGrp="1"/>
          </p:cNvSpPr>
          <p:nvPr>
            <p:ph type="pic" sz="quarter" idx="14"/>
          </p:nvPr>
        </p:nvSpPr>
        <p:spPr>
          <a:xfrm>
            <a:off x="436960" y="1451851"/>
            <a:ext cx="2654100" cy="2308566"/>
          </a:xfrm>
          <a:prstGeom prst="rect">
            <a:avLst/>
          </a:prstGeom>
        </p:spPr>
        <p:txBody>
          <a:bodyPr lIns="68580" tIns="34290" rIns="68580" bIns="34290"/>
          <a:lstStyle>
            <a:lvl1pPr marL="0" indent="0">
              <a:buNone/>
              <a:defRPr/>
            </a:lvl1pPr>
          </a:lstStyle>
          <a:p>
            <a:endParaRPr lang="de-DE"/>
          </a:p>
        </p:txBody>
      </p:sp>
      <p:sp>
        <p:nvSpPr>
          <p:cNvPr id="23" name="Bildplatzhalter 8"/>
          <p:cNvSpPr>
            <a:spLocks noGrp="1"/>
          </p:cNvSpPr>
          <p:nvPr>
            <p:ph type="pic" sz="quarter" idx="16"/>
          </p:nvPr>
        </p:nvSpPr>
        <p:spPr>
          <a:xfrm>
            <a:off x="3243266" y="1451851"/>
            <a:ext cx="2654100" cy="2308566"/>
          </a:xfrm>
          <a:prstGeom prst="rect">
            <a:avLst/>
          </a:prstGeom>
        </p:spPr>
        <p:txBody>
          <a:bodyPr lIns="68580" tIns="34290" rIns="68580" bIns="34290"/>
          <a:lstStyle>
            <a:lvl1pPr marL="0" indent="0">
              <a:buNone/>
              <a:defRPr/>
            </a:lvl1pPr>
          </a:lstStyle>
          <a:p>
            <a:endParaRPr lang="de-DE"/>
          </a:p>
        </p:txBody>
      </p:sp>
      <p:sp>
        <p:nvSpPr>
          <p:cNvPr id="24" name="Bildplatzhalter 8"/>
          <p:cNvSpPr>
            <a:spLocks noGrp="1"/>
          </p:cNvSpPr>
          <p:nvPr>
            <p:ph type="pic" sz="quarter" idx="20"/>
          </p:nvPr>
        </p:nvSpPr>
        <p:spPr>
          <a:xfrm>
            <a:off x="6049571" y="1451851"/>
            <a:ext cx="2654100" cy="2308566"/>
          </a:xfrm>
          <a:prstGeom prst="rect">
            <a:avLst/>
          </a:prstGeom>
        </p:spPr>
        <p:txBody>
          <a:bodyPr lIns="68580" tIns="34290" rIns="68580" bIns="34290"/>
          <a:lstStyle>
            <a:lvl1pPr marL="0" indent="0">
              <a:buNone/>
              <a:defRPr/>
            </a:lvl1pPr>
          </a:lstStyle>
          <a:p>
            <a:endParaRPr lang="de-DE"/>
          </a:p>
        </p:txBody>
      </p:sp>
      <p:sp>
        <p:nvSpPr>
          <p:cNvPr id="4" name="Textplatzhalter 3"/>
          <p:cNvSpPr>
            <a:spLocks noGrp="1"/>
          </p:cNvSpPr>
          <p:nvPr>
            <p:ph type="body" sz="quarter" idx="24"/>
          </p:nvPr>
        </p:nvSpPr>
        <p:spPr>
          <a:xfrm>
            <a:off x="437493" y="3967843"/>
            <a:ext cx="2653370" cy="591457"/>
          </a:xfrm>
          <a:prstGeom prst="rect">
            <a:avLst/>
          </a:prstGeom>
        </p:spPr>
        <p:txBody>
          <a:bodyPr lIns="0" tIns="0" rIns="0" bIns="0">
            <a:normAutofit/>
          </a:bodyPr>
          <a:lstStyle>
            <a:lvl1pPr marL="0" indent="0">
              <a:lnSpc>
                <a:spcPct val="110000"/>
              </a:lnSpc>
              <a:buNone/>
              <a:defRPr>
                <a:solidFill>
                  <a:schemeClr val="tx2"/>
                </a:solidFill>
              </a:defRPr>
            </a:lvl1pPr>
          </a:lstStyle>
          <a:p>
            <a:pPr lvl="0"/>
            <a:r>
              <a:rPr lang="de-DE" dirty="0"/>
              <a:t>Textmasterformat bearbeiten</a:t>
            </a:r>
            <a:endParaRPr lang="de-AT" dirty="0"/>
          </a:p>
        </p:txBody>
      </p:sp>
      <p:sp>
        <p:nvSpPr>
          <p:cNvPr id="16" name="Textplatzhalter 3"/>
          <p:cNvSpPr>
            <a:spLocks noGrp="1"/>
          </p:cNvSpPr>
          <p:nvPr>
            <p:ph type="body" sz="quarter" idx="25"/>
          </p:nvPr>
        </p:nvSpPr>
        <p:spPr>
          <a:xfrm>
            <a:off x="3243996" y="3967843"/>
            <a:ext cx="2653370" cy="591457"/>
          </a:xfrm>
          <a:prstGeom prst="rect">
            <a:avLst/>
          </a:prstGeom>
        </p:spPr>
        <p:txBody>
          <a:bodyPr lIns="0" tIns="0" rIns="0" bIns="0">
            <a:normAutofit/>
          </a:bodyPr>
          <a:lstStyle>
            <a:lvl1pPr marL="0" indent="0">
              <a:lnSpc>
                <a:spcPct val="110000"/>
              </a:lnSpc>
              <a:buNone/>
              <a:defRPr>
                <a:solidFill>
                  <a:schemeClr val="tx2"/>
                </a:solidFill>
              </a:defRPr>
            </a:lvl1pPr>
          </a:lstStyle>
          <a:p>
            <a:pPr lvl="0"/>
            <a:r>
              <a:rPr lang="de-DE" dirty="0"/>
              <a:t>Textmasterformat bearbeiten</a:t>
            </a:r>
            <a:endParaRPr lang="de-AT" dirty="0"/>
          </a:p>
        </p:txBody>
      </p:sp>
      <p:sp>
        <p:nvSpPr>
          <p:cNvPr id="17" name="Textplatzhalter 3"/>
          <p:cNvSpPr>
            <a:spLocks noGrp="1"/>
          </p:cNvSpPr>
          <p:nvPr>
            <p:ph type="body" sz="quarter" idx="26"/>
          </p:nvPr>
        </p:nvSpPr>
        <p:spPr>
          <a:xfrm>
            <a:off x="6050454" y="3967843"/>
            <a:ext cx="2653370" cy="591457"/>
          </a:xfrm>
          <a:prstGeom prst="rect">
            <a:avLst/>
          </a:prstGeom>
        </p:spPr>
        <p:txBody>
          <a:bodyPr lIns="0" tIns="0" rIns="0" bIns="0">
            <a:normAutofit/>
          </a:bodyPr>
          <a:lstStyle>
            <a:lvl1pPr marL="0" indent="0">
              <a:lnSpc>
                <a:spcPct val="110000"/>
              </a:lnSpc>
              <a:buNone/>
              <a:defRPr>
                <a:solidFill>
                  <a:schemeClr val="tx2"/>
                </a:solidFill>
              </a:defRPr>
            </a:lvl1pPr>
          </a:lstStyle>
          <a:p>
            <a:pPr lvl="0"/>
            <a:r>
              <a:rPr lang="de-DE" dirty="0"/>
              <a:t>Textmasterformat bearbeiten</a:t>
            </a:r>
            <a:endParaRPr lang="de-AT" dirty="0"/>
          </a:p>
        </p:txBody>
      </p:sp>
      <p:sp>
        <p:nvSpPr>
          <p:cNvPr id="5" name="Textplatzhalter 4"/>
          <p:cNvSpPr>
            <a:spLocks noGrp="1"/>
          </p:cNvSpPr>
          <p:nvPr>
            <p:ph type="body" sz="quarter" idx="27" hasCustomPrompt="1"/>
          </p:nvPr>
        </p:nvSpPr>
        <p:spPr>
          <a:xfrm>
            <a:off x="3090863" y="1452563"/>
            <a:ext cx="104400" cy="2308225"/>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Tx/>
              <a:buNone/>
              <a:tabLst/>
              <a:defRPr sz="500">
                <a:solidFill>
                  <a:schemeClr val="bg1">
                    <a:lumMod val="50000"/>
                  </a:schemeClr>
                </a:solidFill>
              </a:defRPr>
            </a:lvl1pPr>
          </a:lstStyle>
          <a:p>
            <a:pPr lvl="0"/>
            <a:r>
              <a:rPr lang="de-DE"/>
              <a:t>© Copyright …!!!!!!</a:t>
            </a:r>
            <a:endParaRPr lang="de-AT"/>
          </a:p>
        </p:txBody>
      </p:sp>
      <p:sp>
        <p:nvSpPr>
          <p:cNvPr id="15" name="Textplatzhalter 4"/>
          <p:cNvSpPr>
            <a:spLocks noGrp="1"/>
          </p:cNvSpPr>
          <p:nvPr>
            <p:ph type="body" sz="quarter" idx="28" hasCustomPrompt="1"/>
          </p:nvPr>
        </p:nvSpPr>
        <p:spPr>
          <a:xfrm>
            <a:off x="5897366" y="1452563"/>
            <a:ext cx="104400" cy="2308225"/>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Tx/>
              <a:buNone/>
              <a:tabLst/>
              <a:defRPr sz="500">
                <a:solidFill>
                  <a:schemeClr val="bg1">
                    <a:lumMod val="50000"/>
                  </a:schemeClr>
                </a:solidFill>
              </a:defRPr>
            </a:lvl1pPr>
          </a:lstStyle>
          <a:p>
            <a:pPr lvl="0"/>
            <a:r>
              <a:rPr lang="de-DE"/>
              <a:t>© Copyright …!!!!!!</a:t>
            </a:r>
            <a:endParaRPr lang="de-AT"/>
          </a:p>
        </p:txBody>
      </p:sp>
      <p:sp>
        <p:nvSpPr>
          <p:cNvPr id="18" name="Textplatzhalter 4"/>
          <p:cNvSpPr>
            <a:spLocks noGrp="1"/>
          </p:cNvSpPr>
          <p:nvPr>
            <p:ph type="body" sz="quarter" idx="29" hasCustomPrompt="1"/>
          </p:nvPr>
        </p:nvSpPr>
        <p:spPr>
          <a:xfrm>
            <a:off x="8703671" y="1452563"/>
            <a:ext cx="104400" cy="2308225"/>
          </a:xfrm>
          <a:prstGeom prst="rect">
            <a:avLst/>
          </a:prstGeom>
        </p:spPr>
        <p:txBody>
          <a:bodyPr vert="vert270" lIns="14400" tIns="14400" rIns="14400" bIns="14400"/>
          <a:lstStyle>
            <a:lvl1pPr marL="0" marR="0" indent="0" algn="l" defTabSz="685800" rtl="0" eaLnBrk="1" fontAlgn="auto" latinLnBrk="0" hangingPunct="1">
              <a:lnSpc>
                <a:spcPct val="100000"/>
              </a:lnSpc>
              <a:spcBef>
                <a:spcPts val="750"/>
              </a:spcBef>
              <a:spcAft>
                <a:spcPts val="0"/>
              </a:spcAft>
              <a:buClr>
                <a:schemeClr val="tx2"/>
              </a:buClr>
              <a:buSzPct val="85000"/>
              <a:buFontTx/>
              <a:buNone/>
              <a:tabLst/>
              <a:defRPr sz="500">
                <a:solidFill>
                  <a:schemeClr val="bg1">
                    <a:lumMod val="50000"/>
                  </a:schemeClr>
                </a:solidFill>
              </a:defRPr>
            </a:lvl1pPr>
          </a:lstStyle>
          <a:p>
            <a:pPr lvl="0"/>
            <a:r>
              <a:rPr lang="de-DE"/>
              <a:t>© Copyright …!!!!!!</a:t>
            </a:r>
            <a:endParaRPr lang="de-AT"/>
          </a:p>
        </p:txBody>
      </p:sp>
    </p:spTree>
    <p:extLst>
      <p:ext uri="{BB962C8B-B14F-4D97-AF65-F5344CB8AC3E}">
        <p14:creationId xmlns:p14="http://schemas.microsoft.com/office/powerpoint/2010/main" val="1959490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7493" y="569068"/>
            <a:ext cx="8266331" cy="698948"/>
          </a:xfrm>
          <a:prstGeom prst="rect">
            <a:avLst/>
          </a:prstGeom>
        </p:spPr>
        <p:txBody>
          <a:bodyPr vert="horz" lIns="0" tIns="0" rIns="0" bIns="0" rtlCol="0" anchor="t" anchorCtr="0">
            <a:noAutofit/>
          </a:bodyPr>
          <a:lstStyle/>
          <a:p>
            <a:r>
              <a:rPr lang="de-DE" dirty="0"/>
              <a:t>MASTERTITELFORMAT BEARBEITEN</a:t>
            </a:r>
          </a:p>
        </p:txBody>
      </p:sp>
      <p:pic>
        <p:nvPicPr>
          <p:cNvPr id="9" name="Picture 2" descr="C:\Users\Manu\Desktop\aktuelle Arbeiten\1 UBA\00_Heimarbeit\01_CorporateDesign_neu_2009\Logo\Umweltbundesamt_RGB_TL-links_d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22760" y="4756528"/>
            <a:ext cx="2667000" cy="216094"/>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1" descr="logo_CESAR_new_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892028" y="4506722"/>
            <a:ext cx="1330732" cy="44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6589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dt="0"/>
  <p:txStyles>
    <p:titleStyle>
      <a:lvl1pPr algn="l" defTabSz="685800" rtl="0" eaLnBrk="1" latinLnBrk="0" hangingPunct="1">
        <a:lnSpc>
          <a:spcPct val="100000"/>
        </a:lnSpc>
        <a:spcBef>
          <a:spcPct val="0"/>
        </a:spcBef>
        <a:buNone/>
        <a:defRPr sz="2400" b="0" i="0" kern="1200">
          <a:solidFill>
            <a:schemeClr val="tx2"/>
          </a:solidFill>
          <a:latin typeface="Arial" charset="0"/>
          <a:ea typeface="Arial" charset="0"/>
          <a:cs typeface="Arial" charset="0"/>
        </a:defRPr>
      </a:lvl1pPr>
    </p:titleStyle>
    <p:bodyStyle>
      <a:lvl1pPr marL="171450" indent="-189000" algn="l" defTabSz="685800" rtl="0" eaLnBrk="1" latinLnBrk="0" hangingPunct="1">
        <a:lnSpc>
          <a:spcPct val="100000"/>
        </a:lnSpc>
        <a:spcBef>
          <a:spcPts val="750"/>
        </a:spcBef>
        <a:buClr>
          <a:schemeClr val="tx2"/>
        </a:buClr>
        <a:buSzPct val="85000"/>
        <a:buFont typeface="Wingdings" panose="05000000000000000000" pitchFamily="2" charset="2"/>
        <a:buChar char="l"/>
        <a:defRPr sz="1500" b="0" i="0" kern="1200">
          <a:solidFill>
            <a:schemeClr val="tx1"/>
          </a:solidFill>
          <a:latin typeface="Arial" charset="0"/>
          <a:ea typeface="Arial" charset="0"/>
          <a:cs typeface="Arial" charset="0"/>
        </a:defRPr>
      </a:lvl1pPr>
      <a:lvl2pPr marL="5143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1200" b="0" i="0" kern="1200">
          <a:solidFill>
            <a:schemeClr val="tx1"/>
          </a:solidFill>
          <a:latin typeface="Arial" charset="0"/>
          <a:ea typeface="Arial" charset="0"/>
          <a:cs typeface="Arial" charset="0"/>
        </a:defRPr>
      </a:lvl2pPr>
      <a:lvl3pPr marL="8572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3pPr>
      <a:lvl4pPr marL="12001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4pPr>
      <a:lvl5pPr marL="15430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10" userDrawn="1">
          <p15:clr>
            <a:srgbClr val="F26B43"/>
          </p15:clr>
        </p15:guide>
        <p15:guide id="3" orient="horz" pos="3838" userDrawn="1">
          <p15:clr>
            <a:srgbClr val="F26B43"/>
          </p15:clr>
        </p15:guide>
        <p15:guide id="4" orient="horz" pos="48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 descr="C:\Users\Manu\Desktop\aktuelle Arbeiten\1 UBA\00_Heimarbeit\01_CorporateDesign_neu_2009\Logo\Umweltbundesamt_RGB_TL-links_dt.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503167" y="4772747"/>
            <a:ext cx="2200656" cy="178308"/>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437493" y="569068"/>
            <a:ext cx="8266331" cy="698948"/>
          </a:xfrm>
          <a:prstGeom prst="rect">
            <a:avLst/>
          </a:prstGeom>
        </p:spPr>
        <p:txBody>
          <a:bodyPr vert="horz" lIns="0" tIns="0" rIns="0" bIns="0" rtlCol="0" anchor="t" anchorCtr="0">
            <a:noAutofit/>
          </a:bodyPr>
          <a:lstStyle/>
          <a:p>
            <a:r>
              <a:rPr lang="de-DE" dirty="0"/>
              <a:t>MASTERTITELFORMAT BEARBEITEN</a:t>
            </a:r>
          </a:p>
        </p:txBody>
      </p:sp>
      <p:sp>
        <p:nvSpPr>
          <p:cNvPr id="6" name="Foliennummernplatzhalter 5"/>
          <p:cNvSpPr>
            <a:spLocks noGrp="1"/>
          </p:cNvSpPr>
          <p:nvPr>
            <p:ph type="sldNum" sz="quarter" idx="4"/>
          </p:nvPr>
        </p:nvSpPr>
        <p:spPr>
          <a:xfrm>
            <a:off x="432599" y="4767263"/>
            <a:ext cx="118800" cy="273843"/>
          </a:xfrm>
          <a:prstGeom prst="rect">
            <a:avLst/>
          </a:prstGeom>
        </p:spPr>
        <p:txBody>
          <a:bodyPr vert="horz" wrap="none" lIns="0" tIns="0" rIns="0" bIns="0" rtlCol="0" anchor="ctr"/>
          <a:lstStyle>
            <a:lvl1pPr algn="r">
              <a:defRPr sz="800" baseline="0">
                <a:solidFill>
                  <a:schemeClr val="tx1">
                    <a:tint val="75000"/>
                  </a:schemeClr>
                </a:solidFill>
                <a:latin typeface="Arial" charset="0"/>
                <a:ea typeface="Arial" charset="0"/>
                <a:cs typeface="Arial" charset="0"/>
              </a:defRPr>
            </a:lvl1pPr>
          </a:lstStyle>
          <a:p>
            <a:endParaRPr lang="de-DE"/>
          </a:p>
        </p:txBody>
      </p:sp>
      <p:sp>
        <p:nvSpPr>
          <p:cNvPr id="8" name="Foliennummernplatzhalter 5"/>
          <p:cNvSpPr txBox="1">
            <a:spLocks/>
          </p:cNvSpPr>
          <p:nvPr userDrawn="1"/>
        </p:nvSpPr>
        <p:spPr>
          <a:xfrm>
            <a:off x="580456" y="4767263"/>
            <a:ext cx="102392" cy="273843"/>
          </a:xfrm>
          <a:prstGeom prst="rect">
            <a:avLst/>
          </a:prstGeom>
        </p:spPr>
        <p:txBody>
          <a:bodyPr vert="horz" wrap="none" lIns="0" tIns="0" rIns="0" bIns="0" rtlCol="0" anchor="ctr"/>
          <a:lstStyle>
            <a:defPPr>
              <a:defRPr lang="de-DE"/>
            </a:defPPr>
            <a:lvl1pPr marL="0" algn="l" defTabSz="914400" rtl="0" eaLnBrk="1" latinLnBrk="0" hangingPunct="1">
              <a:defRPr sz="12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a:t>|</a:t>
            </a:r>
          </a:p>
        </p:txBody>
      </p:sp>
      <p:sp>
        <p:nvSpPr>
          <p:cNvPr id="4" name="Textfeld 3"/>
          <p:cNvSpPr txBox="1"/>
          <p:nvPr userDrawn="1"/>
        </p:nvSpPr>
        <p:spPr>
          <a:xfrm>
            <a:off x="682848" y="4779294"/>
            <a:ext cx="5477129" cy="261813"/>
          </a:xfrm>
          <a:prstGeom prst="rect">
            <a:avLst/>
          </a:prstGeom>
          <a:noFill/>
        </p:spPr>
        <p:txBody>
          <a:bodyPr wrap="none" lIns="0" tIns="0" rIns="0" bIns="0" rtlCol="0" anchor="ctr" anchorCtr="0">
            <a:noAutofit/>
          </a:bodyPr>
          <a:lstStyle/>
          <a:p>
            <a:endParaRPr lang="de-AT" sz="800" cap="all" baseline="0" dirty="0">
              <a:solidFill>
                <a:schemeClr val="bg1">
                  <a:lumMod val="50000"/>
                </a:schemeClr>
              </a:solidFill>
            </a:endParaRPr>
          </a:p>
        </p:txBody>
      </p:sp>
    </p:spTree>
    <p:extLst>
      <p:ext uri="{BB962C8B-B14F-4D97-AF65-F5344CB8AC3E}">
        <p14:creationId xmlns:p14="http://schemas.microsoft.com/office/powerpoint/2010/main" val="1823797014"/>
      </p:ext>
    </p:extLst>
  </p:cSld>
  <p:clrMap bg1="lt1" tx1="dk1" bg2="lt2" tx2="dk2" accent1="accent1" accent2="accent2" accent3="accent3" accent4="accent4" accent5="accent5" accent6="accent6" hlink="hlink" folHlink="folHlink"/>
  <p:sldLayoutIdLst>
    <p:sldLayoutId id="2147483650" r:id="rId1"/>
    <p:sldLayoutId id="2147483662" r:id="rId2"/>
    <p:sldLayoutId id="2147483669" r:id="rId3"/>
    <p:sldLayoutId id="2147483677" r:id="rId4"/>
    <p:sldLayoutId id="2147483678" r:id="rId5"/>
    <p:sldLayoutId id="2147483663" r:id="rId6"/>
    <p:sldLayoutId id="2147483665" r:id="rId7"/>
    <p:sldLayoutId id="2147483673" r:id="rId8"/>
    <p:sldLayoutId id="2147483666" r:id="rId9"/>
    <p:sldLayoutId id="2147483655" r:id="rId10"/>
    <p:sldLayoutId id="2147483664" r:id="rId11"/>
    <p:sldLayoutId id="2147483672" r:id="rId12"/>
    <p:sldLayoutId id="2147483668" r:id="rId13"/>
    <p:sldLayoutId id="2147483693" r:id="rId14"/>
  </p:sldLayoutIdLst>
  <p:hf hdr="0" dt="0"/>
  <p:txStyles>
    <p:titleStyle>
      <a:lvl1pPr algn="l" defTabSz="685800" rtl="0" eaLnBrk="1" latinLnBrk="0" hangingPunct="1">
        <a:lnSpc>
          <a:spcPct val="100000"/>
        </a:lnSpc>
        <a:spcBef>
          <a:spcPct val="0"/>
        </a:spcBef>
        <a:buNone/>
        <a:defRPr sz="2400" b="0" i="0" kern="1200">
          <a:solidFill>
            <a:schemeClr val="tx2"/>
          </a:solidFill>
          <a:latin typeface="Arial" charset="0"/>
          <a:ea typeface="Arial" charset="0"/>
          <a:cs typeface="Arial" charset="0"/>
        </a:defRPr>
      </a:lvl1pPr>
    </p:titleStyle>
    <p:bodyStyle>
      <a:lvl1pPr marL="171450" indent="-189000" algn="l" defTabSz="685800" rtl="0" eaLnBrk="1" latinLnBrk="0" hangingPunct="1">
        <a:lnSpc>
          <a:spcPct val="100000"/>
        </a:lnSpc>
        <a:spcBef>
          <a:spcPts val="750"/>
        </a:spcBef>
        <a:buClr>
          <a:schemeClr val="tx2"/>
        </a:buClr>
        <a:buSzPct val="85000"/>
        <a:buFont typeface="Wingdings" panose="05000000000000000000" pitchFamily="2" charset="2"/>
        <a:buChar char="l"/>
        <a:defRPr sz="1500" b="0" i="0" kern="1200">
          <a:solidFill>
            <a:schemeClr val="tx1"/>
          </a:solidFill>
          <a:latin typeface="Arial" charset="0"/>
          <a:ea typeface="Arial" charset="0"/>
          <a:cs typeface="Arial" charset="0"/>
        </a:defRPr>
      </a:lvl1pPr>
      <a:lvl2pPr marL="5143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1200" b="0" i="0" kern="1200">
          <a:solidFill>
            <a:schemeClr val="tx1"/>
          </a:solidFill>
          <a:latin typeface="Arial" charset="0"/>
          <a:ea typeface="Arial" charset="0"/>
          <a:cs typeface="Arial" charset="0"/>
        </a:defRPr>
      </a:lvl2pPr>
      <a:lvl3pPr marL="8572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3pPr>
      <a:lvl4pPr marL="12001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4pPr>
      <a:lvl5pPr marL="15430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10" userDrawn="1">
          <p15:clr>
            <a:srgbClr val="F26B43"/>
          </p15:clr>
        </p15:guide>
        <p15:guide id="3" orient="horz" pos="3838" userDrawn="1">
          <p15:clr>
            <a:srgbClr val="F26B43"/>
          </p15:clr>
        </p15:guide>
        <p15:guide id="4" orient="horz" pos="48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2" descr="C:\Users\Manu\Desktop\aktuelle Arbeiten\1 UBA\00_Heimarbeit\01_CorporateDesign_neu_2009\Logo\Umweltbundesamt_RGB_TL-links_dt.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503167" y="4772747"/>
            <a:ext cx="2200656" cy="178308"/>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437493" y="569068"/>
            <a:ext cx="8266331" cy="698948"/>
          </a:xfrm>
          <a:prstGeom prst="rect">
            <a:avLst/>
          </a:prstGeom>
        </p:spPr>
        <p:txBody>
          <a:bodyPr vert="horz" lIns="0" tIns="0" rIns="0" bIns="0" rtlCol="0" anchor="t" anchorCtr="0">
            <a:noAutofit/>
          </a:bodyPr>
          <a:lstStyle/>
          <a:p>
            <a:r>
              <a:rPr lang="de-DE" dirty="0"/>
              <a:t>MASTERTITELFORMAT BEARBEITEN</a:t>
            </a:r>
          </a:p>
        </p:txBody>
      </p:sp>
      <p:sp>
        <p:nvSpPr>
          <p:cNvPr id="6" name="Foliennummernplatzhalter 5"/>
          <p:cNvSpPr>
            <a:spLocks noGrp="1"/>
          </p:cNvSpPr>
          <p:nvPr>
            <p:ph type="sldNum" sz="quarter" idx="4"/>
          </p:nvPr>
        </p:nvSpPr>
        <p:spPr>
          <a:xfrm>
            <a:off x="432599" y="4767263"/>
            <a:ext cx="118800" cy="273843"/>
          </a:xfrm>
          <a:prstGeom prst="rect">
            <a:avLst/>
          </a:prstGeom>
        </p:spPr>
        <p:txBody>
          <a:bodyPr vert="horz" wrap="none" lIns="0" tIns="0" rIns="0" bIns="0" rtlCol="0" anchor="ctr"/>
          <a:lstStyle>
            <a:lvl1pPr algn="r">
              <a:defRPr sz="800" baseline="0">
                <a:solidFill>
                  <a:schemeClr val="tx1">
                    <a:tint val="75000"/>
                  </a:schemeClr>
                </a:solidFill>
                <a:latin typeface="Arial" charset="0"/>
                <a:ea typeface="Arial" charset="0"/>
                <a:cs typeface="Arial" charset="0"/>
              </a:defRPr>
            </a:lvl1pPr>
          </a:lstStyle>
          <a:p>
            <a:endParaRPr lang="de-DE"/>
          </a:p>
        </p:txBody>
      </p:sp>
      <p:sp>
        <p:nvSpPr>
          <p:cNvPr id="8" name="Foliennummernplatzhalter 5"/>
          <p:cNvSpPr txBox="1">
            <a:spLocks/>
          </p:cNvSpPr>
          <p:nvPr userDrawn="1"/>
        </p:nvSpPr>
        <p:spPr>
          <a:xfrm>
            <a:off x="580456" y="4767263"/>
            <a:ext cx="102392" cy="273843"/>
          </a:xfrm>
          <a:prstGeom prst="rect">
            <a:avLst/>
          </a:prstGeom>
        </p:spPr>
        <p:txBody>
          <a:bodyPr vert="horz" wrap="none" lIns="0" tIns="0" rIns="0" bIns="0" rtlCol="0" anchor="ctr"/>
          <a:lstStyle>
            <a:defPPr>
              <a:defRPr lang="de-DE"/>
            </a:defPPr>
            <a:lvl1pPr marL="0" algn="l" defTabSz="914400" rtl="0" eaLnBrk="1" latinLnBrk="0" hangingPunct="1">
              <a:defRPr sz="1200" kern="1200">
                <a:solidFill>
                  <a:schemeClr val="tx1">
                    <a:tint val="75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a:t>|</a:t>
            </a:r>
          </a:p>
        </p:txBody>
      </p:sp>
      <p:sp>
        <p:nvSpPr>
          <p:cNvPr id="4" name="Textfeld 3"/>
          <p:cNvSpPr txBox="1"/>
          <p:nvPr userDrawn="1"/>
        </p:nvSpPr>
        <p:spPr>
          <a:xfrm>
            <a:off x="682848" y="4779294"/>
            <a:ext cx="5477129" cy="261813"/>
          </a:xfrm>
          <a:prstGeom prst="rect">
            <a:avLst/>
          </a:prstGeom>
          <a:noFill/>
        </p:spPr>
        <p:txBody>
          <a:bodyPr wrap="none" lIns="0" tIns="0" rIns="0" bIns="0" rtlCol="0" anchor="ctr" anchorCtr="0">
            <a:noAutofit/>
          </a:bodyPr>
          <a:lstStyle/>
          <a:p>
            <a:r>
              <a:rPr lang="de-AT" sz="800" cap="all" baseline="0" dirty="0">
                <a:solidFill>
                  <a:schemeClr val="bg1">
                    <a:lumMod val="50000"/>
                  </a:schemeClr>
                </a:solidFill>
              </a:rPr>
              <a:t>Materialflüsse im MIO-ES-Modell, Termin Modellerweiterung, 01.06.2021</a:t>
            </a:r>
          </a:p>
        </p:txBody>
      </p:sp>
    </p:spTree>
    <p:extLst>
      <p:ext uri="{BB962C8B-B14F-4D97-AF65-F5344CB8AC3E}">
        <p14:creationId xmlns:p14="http://schemas.microsoft.com/office/powerpoint/2010/main" val="116539350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685800" rtl="0" eaLnBrk="1" latinLnBrk="0" hangingPunct="1">
        <a:lnSpc>
          <a:spcPct val="100000"/>
        </a:lnSpc>
        <a:spcBef>
          <a:spcPct val="0"/>
        </a:spcBef>
        <a:buNone/>
        <a:defRPr sz="2400" b="0" i="0" kern="1200">
          <a:solidFill>
            <a:schemeClr val="tx2"/>
          </a:solidFill>
          <a:latin typeface="Arial" charset="0"/>
          <a:ea typeface="Arial" charset="0"/>
          <a:cs typeface="Arial" charset="0"/>
        </a:defRPr>
      </a:lvl1pPr>
    </p:titleStyle>
    <p:bodyStyle>
      <a:lvl1pPr marL="171450" indent="-189000" algn="l" defTabSz="685800" rtl="0" eaLnBrk="1" latinLnBrk="0" hangingPunct="1">
        <a:lnSpc>
          <a:spcPct val="100000"/>
        </a:lnSpc>
        <a:spcBef>
          <a:spcPts val="750"/>
        </a:spcBef>
        <a:buClr>
          <a:schemeClr val="tx2"/>
        </a:buClr>
        <a:buSzPct val="85000"/>
        <a:buFont typeface="Wingdings" panose="05000000000000000000" pitchFamily="2" charset="2"/>
        <a:buChar char="l"/>
        <a:defRPr sz="1500" b="0" i="0" kern="1200">
          <a:solidFill>
            <a:schemeClr val="tx1"/>
          </a:solidFill>
          <a:latin typeface="Arial" charset="0"/>
          <a:ea typeface="Arial" charset="0"/>
          <a:cs typeface="Arial" charset="0"/>
        </a:defRPr>
      </a:lvl1pPr>
      <a:lvl2pPr marL="5143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1200" b="0" i="0" kern="1200">
          <a:solidFill>
            <a:schemeClr val="tx1"/>
          </a:solidFill>
          <a:latin typeface="Arial" charset="0"/>
          <a:ea typeface="Arial" charset="0"/>
          <a:cs typeface="Arial" charset="0"/>
        </a:defRPr>
      </a:lvl2pPr>
      <a:lvl3pPr marL="8572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3pPr>
      <a:lvl4pPr marL="12001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4pPr>
      <a:lvl5pPr marL="1543050" indent="-189000" algn="l" defTabSz="685800" rtl="0" eaLnBrk="1" latinLnBrk="0" hangingPunct="1">
        <a:lnSpc>
          <a:spcPct val="100000"/>
        </a:lnSpc>
        <a:spcBef>
          <a:spcPts val="375"/>
        </a:spcBef>
        <a:buClr>
          <a:schemeClr val="tx2"/>
        </a:buClr>
        <a:buSzPct val="85000"/>
        <a:buFont typeface="Wingdings" panose="05000000000000000000" pitchFamily="2" charset="2"/>
        <a:buChar char="l"/>
        <a:defRPr sz="9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pos="7310">
          <p15:clr>
            <a:srgbClr val="F26B43"/>
          </p15:clr>
        </p15:guide>
        <p15:guide id="3" orient="horz" pos="3838">
          <p15:clr>
            <a:srgbClr val="F26B43"/>
          </p15:clr>
        </p15:guide>
        <p15:guide id="4" orient="horz" pos="48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7494" y="3395158"/>
            <a:ext cx="8266331" cy="577184"/>
          </a:xfrm>
        </p:spPr>
        <p:txBody>
          <a:bodyPr>
            <a:normAutofit fontScale="90000"/>
          </a:bodyPr>
          <a:lstStyle/>
          <a:p>
            <a:r>
              <a:rPr lang="en-GB" sz="1600" dirty="0"/>
              <a:t>DELIVERABLE </a:t>
            </a:r>
            <a:r>
              <a:rPr lang="en-GB" sz="1600" dirty="0">
                <a:solidFill>
                  <a:srgbClr val="FF0000"/>
                </a:solidFill>
              </a:rPr>
              <a:t>7</a:t>
            </a:r>
            <a:r>
              <a:rPr lang="en-GB" sz="1600" dirty="0"/>
              <a:t>: </a:t>
            </a:r>
            <a:r>
              <a:rPr lang="en-US" sz="1350" dirty="0">
                <a:solidFill>
                  <a:srgbClr val="000000"/>
                </a:solidFill>
                <a:latin typeface="Proxima Nova Rg"/>
                <a:ea typeface="Times New Roman" panose="02020603050405020304" pitchFamily="18" charset="0"/>
                <a:cs typeface="Times New Roman" panose="02020603050405020304" pitchFamily="18" charset="0"/>
              </a:rPr>
              <a:t>training session on </a:t>
            </a:r>
            <a:r>
              <a:rPr lang="en-US" sz="1350" dirty="0" err="1">
                <a:solidFill>
                  <a:srgbClr val="000000"/>
                </a:solidFill>
                <a:latin typeface="Proxima Nova Rg"/>
                <a:ea typeface="Times New Roman" panose="02020603050405020304" pitchFamily="18" charset="0"/>
                <a:cs typeface="Times New Roman" panose="02020603050405020304" pitchFamily="18" charset="0"/>
              </a:rPr>
              <a:t>projecions</a:t>
            </a:r>
            <a:r>
              <a:rPr lang="en-US" sz="1350" dirty="0">
                <a:solidFill>
                  <a:srgbClr val="000000"/>
                </a:solidFill>
                <a:latin typeface="Proxima Nova Rg"/>
                <a:ea typeface="Times New Roman" panose="02020603050405020304" pitchFamily="18" charset="0"/>
                <a:cs typeface="Times New Roman" panose="02020603050405020304" pitchFamily="18" charset="0"/>
              </a:rPr>
              <a:t> and scenarios</a:t>
            </a:r>
            <a:br>
              <a:rPr lang="en-GB" dirty="0"/>
            </a:br>
            <a:endParaRPr lang="de-AT" dirty="0"/>
          </a:p>
        </p:txBody>
      </p:sp>
      <p:sp>
        <p:nvSpPr>
          <p:cNvPr id="3" name="Textplatzhalter 2"/>
          <p:cNvSpPr>
            <a:spLocks noGrp="1"/>
          </p:cNvSpPr>
          <p:nvPr>
            <p:ph type="body" sz="quarter" idx="10"/>
          </p:nvPr>
        </p:nvSpPr>
        <p:spPr>
          <a:xfrm>
            <a:off x="454956" y="3972343"/>
            <a:ext cx="8266865" cy="438818"/>
          </a:xfrm>
        </p:spPr>
        <p:txBody>
          <a:bodyPr/>
          <a:lstStyle/>
          <a:p>
            <a:pPr algn="r"/>
            <a:r>
              <a:rPr lang="en-US" sz="1100" b="1" dirty="0"/>
              <a:t>June 2021</a:t>
            </a:r>
          </a:p>
        </p:txBody>
      </p:sp>
      <p:pic>
        <p:nvPicPr>
          <p:cNvPr id="6" name="Bildplatzhalter 5"/>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8720" t="22149" r="-61745" b="25815"/>
          <a:stretch/>
        </p:blipFill>
        <p:spPr/>
      </p:pic>
      <p:pic>
        <p:nvPicPr>
          <p:cNvPr id="1030" name="Grafik 2"/>
          <p:cNvPicPr>
            <a:picLocks noChangeAspect="1" noChangeArrowheads="1"/>
          </p:cNvPicPr>
          <p:nvPr/>
        </p:nvPicPr>
        <p:blipFill>
          <a:blip r:embed="rId4">
            <a:extLst>
              <a:ext uri="{28A0092B-C50C-407E-A947-70E740481C1C}">
                <a14:useLocalDpi xmlns:a14="http://schemas.microsoft.com/office/drawing/2010/main" val="0"/>
              </a:ext>
            </a:extLst>
          </a:blip>
          <a:srcRect r="81522"/>
          <a:stretch>
            <a:fillRect/>
          </a:stretch>
        </p:blipFill>
        <p:spPr bwMode="auto">
          <a:xfrm>
            <a:off x="5512340" y="1171159"/>
            <a:ext cx="8382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Grafik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949" y="1081838"/>
            <a:ext cx="523875" cy="1076325"/>
          </a:xfrm>
          <a:prstGeom prst="rect">
            <a:avLst/>
          </a:prstGeom>
          <a:noFill/>
          <a:extLst>
            <a:ext uri="{909E8E84-426E-40DD-AFC4-6F175D3DCCD1}">
              <a14:hiddenFill xmlns:a14="http://schemas.microsoft.com/office/drawing/2010/main">
                <a:solidFill>
                  <a:srgbClr val="FFFFFF"/>
                </a:solidFill>
              </a14:hiddenFill>
            </a:ext>
          </a:extLst>
        </p:spPr>
      </p:pic>
      <p:sp>
        <p:nvSpPr>
          <p:cNvPr id="9" name="Textplatzhalter 2"/>
          <p:cNvSpPr>
            <a:spLocks noGrp="1"/>
          </p:cNvSpPr>
          <p:nvPr>
            <p:ph type="body" sz="quarter" idx="10"/>
          </p:nvPr>
        </p:nvSpPr>
        <p:spPr>
          <a:xfrm>
            <a:off x="5420152" y="2515490"/>
            <a:ext cx="3283673" cy="347513"/>
          </a:xfrm>
        </p:spPr>
        <p:txBody>
          <a:bodyPr>
            <a:normAutofit fontScale="85000" lnSpcReduction="20000"/>
          </a:bodyPr>
          <a:lstStyle/>
          <a:p>
            <a:pPr algn="ctr"/>
            <a:r>
              <a:rPr lang="en-US" sz="1100" spc="300" dirty="0"/>
              <a:t>Development of Climate Change Monitoring, Reporting and Verification (MRV) System</a:t>
            </a:r>
          </a:p>
        </p:txBody>
      </p:sp>
      <p:pic>
        <p:nvPicPr>
          <p:cNvPr id="10" name="Picture 9">
            <a:extLst>
              <a:ext uri="{FF2B5EF4-FFF2-40B4-BE49-F238E27FC236}">
                <a16:creationId xmlns:a16="http://schemas.microsoft.com/office/drawing/2014/main" id="{55FED7B0-4579-4EAD-8A49-43B36FE596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540" y="1110662"/>
            <a:ext cx="1764761" cy="1076325"/>
          </a:xfrm>
          <a:prstGeom prst="rect">
            <a:avLst/>
          </a:prstGeom>
        </p:spPr>
      </p:pic>
    </p:spTree>
    <p:extLst>
      <p:ext uri="{BB962C8B-B14F-4D97-AF65-F5344CB8AC3E}">
        <p14:creationId xmlns:p14="http://schemas.microsoft.com/office/powerpoint/2010/main" val="158737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EU Implementing Regulation: Article 38</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10</a:t>
            </a:fld>
            <a:endParaRPr lang="de-DE" dirty="0"/>
          </a:p>
        </p:txBody>
      </p:sp>
      <p:sp>
        <p:nvSpPr>
          <p:cNvPr id="5" name="Rechteck 4"/>
          <p:cNvSpPr/>
          <p:nvPr/>
        </p:nvSpPr>
        <p:spPr>
          <a:xfrm>
            <a:off x="375619" y="1419725"/>
            <a:ext cx="8609354" cy="954107"/>
          </a:xfrm>
          <a:prstGeom prst="rect">
            <a:avLst/>
          </a:prstGeom>
        </p:spPr>
        <p:txBody>
          <a:bodyPr wrap="square">
            <a:spAutoFit/>
          </a:bodyPr>
          <a:lstStyle/>
          <a:p>
            <a:pPr lvl="0"/>
            <a:r>
              <a:rPr lang="en-GB" dirty="0"/>
              <a:t>(3) In the reports on projections, […], Member States shall take into account the </a:t>
            </a:r>
            <a:r>
              <a:rPr lang="en-GB" b="1" dirty="0"/>
              <a:t>harmonised values for key parameters for projections</a:t>
            </a:r>
            <a:r>
              <a:rPr lang="en-GB" dirty="0"/>
              <a:t> – at least for oil, gas, and coal import prices as well as for carbon prices under the ETS – which the </a:t>
            </a:r>
            <a:r>
              <a:rPr lang="en-GB" b="1" dirty="0"/>
              <a:t>Commission has recommended</a:t>
            </a:r>
            <a:r>
              <a:rPr lang="en-GB" dirty="0"/>
              <a:t>, in consultation with the Member States, 12 months before the deadline for submission of the reports.</a:t>
            </a:r>
            <a:endParaRPr lang="de-AT" dirty="0"/>
          </a:p>
        </p:txBody>
      </p:sp>
    </p:spTree>
    <p:extLst>
      <p:ext uri="{BB962C8B-B14F-4D97-AF65-F5344CB8AC3E}">
        <p14:creationId xmlns:p14="http://schemas.microsoft.com/office/powerpoint/2010/main" val="333442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EU Implementing Regulation: Article 36</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11</a:t>
            </a:fld>
            <a:endParaRPr lang="de-DE" dirty="0"/>
          </a:p>
        </p:txBody>
      </p:sp>
      <p:sp>
        <p:nvSpPr>
          <p:cNvPr id="4" name="Textfeld 3"/>
          <p:cNvSpPr txBox="1"/>
          <p:nvPr/>
        </p:nvSpPr>
        <p:spPr>
          <a:xfrm>
            <a:off x="304057" y="1359674"/>
            <a:ext cx="6160354" cy="3508653"/>
          </a:xfrm>
          <a:prstGeom prst="rect">
            <a:avLst/>
          </a:prstGeom>
          <a:noFill/>
        </p:spPr>
        <p:txBody>
          <a:bodyPr wrap="square" rtlCol="0">
            <a:spAutoFit/>
          </a:bodyPr>
          <a:lstStyle/>
          <a:p>
            <a:r>
              <a:rPr lang="en-GB" sz="1600" b="1" dirty="0">
                <a:solidFill>
                  <a:srgbClr val="444444"/>
                </a:solidFill>
                <a:latin typeface="Arial" panose="020B0604020202020204" pitchFamily="34" charset="0"/>
                <a:cs typeface="Arial" panose="020B0604020202020204" pitchFamily="34" charset="0"/>
              </a:rPr>
              <a:t>Union and national systems for policies and measures and projections</a:t>
            </a:r>
          </a:p>
          <a:p>
            <a:endParaRPr lang="en-GB" sz="1600" b="1" dirty="0">
              <a:solidFill>
                <a:srgbClr val="444444"/>
              </a:solidFill>
              <a:latin typeface="Arial" panose="020B0604020202020204" pitchFamily="34" charset="0"/>
              <a:cs typeface="Arial" panose="020B0604020202020204" pitchFamily="34" charset="0"/>
            </a:endParaRPr>
          </a:p>
          <a:p>
            <a:r>
              <a:rPr lang="en-GB" sz="1600" dirty="0">
                <a:solidFill>
                  <a:srgbClr val="444444"/>
                </a:solidFill>
                <a:latin typeface="Arial" panose="020B0604020202020204" pitchFamily="34" charset="0"/>
                <a:cs typeface="Arial" panose="020B0604020202020204" pitchFamily="34" charset="0"/>
              </a:rPr>
              <a:t>By 1 January 2021, Member States […] shall operate and seek to continuously improve national […] systems […], for reporting on policies and measures and for reporting on projections of anthropogenic greenhouse gas emissions by sources and removals by sinks. </a:t>
            </a:r>
          </a:p>
          <a:p>
            <a:r>
              <a:rPr lang="en-GB" sz="1600" dirty="0">
                <a:solidFill>
                  <a:srgbClr val="444444"/>
                </a:solidFill>
                <a:latin typeface="Arial" panose="020B0604020202020204" pitchFamily="34" charset="0"/>
                <a:cs typeface="Arial" panose="020B0604020202020204" pitchFamily="34" charset="0"/>
              </a:rPr>
              <a:t>Those systems shall include the </a:t>
            </a:r>
            <a:r>
              <a:rPr lang="en-GB" sz="1600" b="1" dirty="0">
                <a:solidFill>
                  <a:srgbClr val="444444"/>
                </a:solidFill>
                <a:latin typeface="Arial" panose="020B0604020202020204" pitchFamily="34" charset="0"/>
                <a:cs typeface="Arial" panose="020B0604020202020204" pitchFamily="34" charset="0"/>
              </a:rPr>
              <a:t>relevant institutional, legal and procedural arrangements</a:t>
            </a:r>
            <a:r>
              <a:rPr lang="en-GB" sz="1600" dirty="0">
                <a:solidFill>
                  <a:srgbClr val="444444"/>
                </a:solidFill>
                <a:latin typeface="Arial" panose="020B0604020202020204" pitchFamily="34" charset="0"/>
                <a:cs typeface="Arial" panose="020B0604020202020204" pitchFamily="34" charset="0"/>
              </a:rPr>
              <a:t> established within a Member State and the Union for evaluating policy and making projections of anthropogenic greenhouse gas emissions by sources and removals by sinks.</a:t>
            </a:r>
          </a:p>
          <a:p>
            <a:endParaRPr lang="de-AT" dirty="0"/>
          </a:p>
        </p:txBody>
      </p:sp>
      <p:pic>
        <p:nvPicPr>
          <p:cNvPr id="1026" name="Picture 2" descr="piktogramm_datenmanagement_DIEMARILLA_RGB.jpg (591×5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241" y="1641340"/>
            <a:ext cx="2669732" cy="266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Serbia´s climate change law</a:t>
            </a: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12</a:t>
            </a:fld>
            <a:endParaRPr lang="de-DE" dirty="0"/>
          </a:p>
        </p:txBody>
      </p:sp>
      <p:sp>
        <p:nvSpPr>
          <p:cNvPr id="4" name="Textfeld 3"/>
          <p:cNvSpPr txBox="1"/>
          <p:nvPr/>
        </p:nvSpPr>
        <p:spPr>
          <a:xfrm>
            <a:off x="304057" y="1359674"/>
            <a:ext cx="8148180" cy="3200876"/>
          </a:xfrm>
          <a:prstGeom prst="rect">
            <a:avLst/>
          </a:prstGeom>
          <a:noFill/>
        </p:spPr>
        <p:txBody>
          <a:bodyPr wrap="square" rtlCol="0">
            <a:spAutoFit/>
          </a:bodyPr>
          <a:lstStyle/>
          <a:p>
            <a:r>
              <a:rPr lang="sr-Cyrl-CS" sz="1600" b="1" dirty="0"/>
              <a:t>Article 62</a:t>
            </a:r>
            <a:endParaRPr lang="de-AT" sz="1600" b="1" dirty="0"/>
          </a:p>
          <a:p>
            <a:endParaRPr lang="de-DE" sz="1600" b="1" dirty="0"/>
          </a:p>
          <a:p>
            <a:r>
              <a:rPr lang="sr-Cyrl-CS" sz="1600" b="1" dirty="0"/>
              <a:t>Projections of GHG Emissions from Sources and Removals by Sinks</a:t>
            </a:r>
            <a:endParaRPr lang="de-DE" sz="1600" b="1" dirty="0"/>
          </a:p>
          <a:p>
            <a:endParaRPr lang="de-AT" b="1" dirty="0"/>
          </a:p>
          <a:p>
            <a:r>
              <a:rPr lang="en-US" dirty="0"/>
              <a:t>The Ministry shall </a:t>
            </a:r>
            <a:r>
              <a:rPr lang="en-US" b="1" dirty="0"/>
              <a:t>prepare projections</a:t>
            </a:r>
            <a:r>
              <a:rPr lang="en-US" dirty="0"/>
              <a:t> of anthropogenic </a:t>
            </a:r>
            <a:r>
              <a:rPr lang="en-US" b="1" dirty="0"/>
              <a:t>GHG emissions from sources and their removals by sinks</a:t>
            </a:r>
            <a:r>
              <a:rPr lang="en-US" dirty="0"/>
              <a:t> (hereinafter: projections) as a basis for determining and assessing the possibility of limiting GHG emissions, adopting policies and measures for economically viable limitation of GHG emissions, as well as for monitoring the GHG emission limitation.</a:t>
            </a:r>
            <a:endParaRPr lang="de-AT" dirty="0"/>
          </a:p>
          <a:p>
            <a:r>
              <a:rPr lang="en-US" dirty="0"/>
              <a:t>Projections are made for </a:t>
            </a:r>
            <a:r>
              <a:rPr lang="en-US" b="1" dirty="0"/>
              <a:t>gases or groups of gases</a:t>
            </a:r>
            <a:r>
              <a:rPr lang="en-US" dirty="0"/>
              <a:t>, as well as for </a:t>
            </a:r>
            <a:r>
              <a:rPr lang="en-US" b="1" dirty="0"/>
              <a:t>sectors and categories</a:t>
            </a:r>
            <a:r>
              <a:rPr lang="en-US" dirty="0"/>
              <a:t>, and improved if necessary.</a:t>
            </a:r>
          </a:p>
          <a:p>
            <a:endParaRPr lang="de-AT" dirty="0"/>
          </a:p>
          <a:p>
            <a:r>
              <a:rPr lang="en-US" dirty="0"/>
              <a:t>Projections for the relevant sectors are made </a:t>
            </a:r>
            <a:r>
              <a:rPr lang="en-US" b="1" dirty="0"/>
              <a:t>in cooperation with the relevant Ministries</a:t>
            </a:r>
            <a:r>
              <a:rPr lang="en-US" dirty="0"/>
              <a:t>. </a:t>
            </a:r>
            <a:endParaRPr lang="de-AT" dirty="0"/>
          </a:p>
          <a:p>
            <a:endParaRPr lang="de-DE" dirty="0"/>
          </a:p>
          <a:p>
            <a:pPr marL="285750" indent="-285750">
              <a:buFontTx/>
              <a:buChar char="-"/>
            </a:pPr>
            <a:endParaRPr lang="de-AT" dirty="0"/>
          </a:p>
        </p:txBody>
      </p:sp>
    </p:spTree>
    <p:extLst>
      <p:ext uri="{BB962C8B-B14F-4D97-AF65-F5344CB8AC3E}">
        <p14:creationId xmlns:p14="http://schemas.microsoft.com/office/powerpoint/2010/main" val="108310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Serbia´s climate change law</a:t>
            </a: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13</a:t>
            </a:fld>
            <a:endParaRPr lang="de-DE" dirty="0"/>
          </a:p>
        </p:txBody>
      </p:sp>
      <p:sp>
        <p:nvSpPr>
          <p:cNvPr id="4" name="Textfeld 3"/>
          <p:cNvSpPr txBox="1"/>
          <p:nvPr/>
        </p:nvSpPr>
        <p:spPr>
          <a:xfrm>
            <a:off x="298012" y="1193899"/>
            <a:ext cx="8148180" cy="3847207"/>
          </a:xfrm>
          <a:prstGeom prst="rect">
            <a:avLst/>
          </a:prstGeom>
          <a:noFill/>
        </p:spPr>
        <p:txBody>
          <a:bodyPr wrap="square" rtlCol="0">
            <a:spAutoFit/>
          </a:bodyPr>
          <a:lstStyle/>
          <a:p>
            <a:r>
              <a:rPr lang="sr-Cyrl-CS" sz="1600" b="1" dirty="0"/>
              <a:t>Article 63</a:t>
            </a:r>
            <a:endParaRPr lang="de-AT" sz="1600" b="1" dirty="0"/>
          </a:p>
          <a:p>
            <a:endParaRPr lang="de-DE" sz="1600" b="1" dirty="0"/>
          </a:p>
          <a:p>
            <a:r>
              <a:rPr lang="sr-Cyrl-CS" sz="1600" b="1" dirty="0"/>
              <a:t>GHG Policies, Measures and Projections Reporting System</a:t>
            </a:r>
            <a:endParaRPr lang="de-DE" sz="1600" b="1" dirty="0"/>
          </a:p>
          <a:p>
            <a:endParaRPr lang="de-AT" b="1" dirty="0"/>
          </a:p>
          <a:p>
            <a:r>
              <a:rPr lang="en-US" dirty="0"/>
              <a:t>In order to ensure the timeliness, transparency, accuracy, consistency, comparability and completeness of information on policies, measures and projections, </a:t>
            </a:r>
            <a:r>
              <a:rPr lang="en-US" b="1" dirty="0"/>
              <a:t>a system for reporting on GHG policies, measures and projections of shall be established</a:t>
            </a:r>
            <a:r>
              <a:rPr lang="en-US" dirty="0"/>
              <a:t>, maintained and continuously improved.</a:t>
            </a:r>
            <a:endParaRPr lang="de-AT" dirty="0"/>
          </a:p>
          <a:p>
            <a:r>
              <a:rPr lang="en-US" dirty="0"/>
              <a:t>The system includes </a:t>
            </a:r>
            <a:r>
              <a:rPr lang="en-US" b="1" dirty="0"/>
              <a:t>institutional, legal and procedural mechanisms</a:t>
            </a:r>
            <a:r>
              <a:rPr lang="en-US" dirty="0"/>
              <a:t> for reporting on policies, measures and projections of anthropogenic GHG emissions from sources and removals by sinks. </a:t>
            </a:r>
            <a:endParaRPr lang="de-AT" dirty="0"/>
          </a:p>
          <a:p>
            <a:r>
              <a:rPr lang="en-US" b="1" dirty="0"/>
              <a:t>Bodies and </a:t>
            </a:r>
            <a:r>
              <a:rPr lang="en-US" b="1" dirty="0" err="1"/>
              <a:t>organisations</a:t>
            </a:r>
            <a:r>
              <a:rPr lang="en-US" dirty="0"/>
              <a:t>, </a:t>
            </a:r>
            <a:r>
              <a:rPr lang="en-US" b="1" dirty="0"/>
              <a:t>including</a:t>
            </a:r>
            <a:r>
              <a:rPr lang="en-US" dirty="0"/>
              <a:t> bodies and </a:t>
            </a:r>
            <a:r>
              <a:rPr lang="en-US" dirty="0" err="1"/>
              <a:t>organisations</a:t>
            </a:r>
            <a:r>
              <a:rPr lang="en-US" dirty="0"/>
              <a:t> of </a:t>
            </a:r>
            <a:r>
              <a:rPr lang="en-US" b="1" dirty="0"/>
              <a:t>local self-governments </a:t>
            </a:r>
            <a:r>
              <a:rPr lang="en-US" dirty="0"/>
              <a:t>in charge of environmental protection, shall assess the effects of policies and measures at the level of GHG emissions from their competence and report thereon to the Ministry.</a:t>
            </a:r>
            <a:endParaRPr lang="de-AT" dirty="0"/>
          </a:p>
          <a:p>
            <a:r>
              <a:rPr lang="en-US" dirty="0"/>
              <a:t>The Government shall determine the list of bodies and </a:t>
            </a:r>
            <a:r>
              <a:rPr lang="en-US" dirty="0" err="1"/>
              <a:t>organisations</a:t>
            </a:r>
            <a:r>
              <a:rPr lang="en-US" dirty="0"/>
              <a:t> referred to in paragraph 3 of this Article, the </a:t>
            </a:r>
            <a:r>
              <a:rPr lang="en-US" b="1" dirty="0"/>
              <a:t>content, form and deadlines for reporting to the Ministry</a:t>
            </a:r>
            <a:r>
              <a:rPr lang="en-US" dirty="0"/>
              <a:t>.</a:t>
            </a:r>
            <a:endParaRPr lang="de-AT" dirty="0"/>
          </a:p>
          <a:p>
            <a:endParaRPr lang="de-DE" dirty="0"/>
          </a:p>
          <a:p>
            <a:pPr marL="285750" indent="-285750">
              <a:buFontTx/>
              <a:buChar char="-"/>
            </a:pPr>
            <a:endParaRPr lang="de-AT" dirty="0"/>
          </a:p>
        </p:txBody>
      </p:sp>
    </p:spTree>
    <p:extLst>
      <p:ext uri="{BB962C8B-B14F-4D97-AF65-F5344CB8AC3E}">
        <p14:creationId xmlns:p14="http://schemas.microsoft.com/office/powerpoint/2010/main" val="1105809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72BFC8B5-7E05-8645-9F0B-88F35640E36C}" type="slidenum">
              <a:rPr lang="de-DE" smtClean="0"/>
              <a:t>14</a:t>
            </a:fld>
            <a:endParaRPr lang="de-DE"/>
          </a:p>
        </p:txBody>
      </p:sp>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1954848" y="811032"/>
            <a:ext cx="4962788" cy="3947657"/>
          </a:xfrm>
          <a:prstGeom prst="rect">
            <a:avLst/>
          </a:prstGeom>
          <a:noFill/>
          <a:ln>
            <a:noFill/>
          </a:ln>
        </p:spPr>
      </p:pic>
      <p:sp>
        <p:nvSpPr>
          <p:cNvPr id="5" name="Titel 1"/>
          <p:cNvSpPr>
            <a:spLocks noGrp="1"/>
          </p:cNvSpPr>
          <p:nvPr>
            <p:ph type="title"/>
          </p:nvPr>
        </p:nvSpPr>
        <p:spPr>
          <a:xfrm>
            <a:off x="375618" y="112084"/>
            <a:ext cx="8609355" cy="698948"/>
          </a:xfrm>
        </p:spPr>
        <p:txBody>
          <a:bodyPr/>
          <a:lstStyle/>
          <a:p>
            <a:r>
              <a:rPr lang="en-GB" sz="3000" b="1" dirty="0" err="1">
                <a:solidFill>
                  <a:srgbClr val="0070C0"/>
                </a:solidFill>
                <a:latin typeface="Arial" panose="020B0604020202020204" pitchFamily="34" charset="0"/>
                <a:cs typeface="Arial" panose="020B0604020202020204" pitchFamily="34" charset="0"/>
              </a:rPr>
              <a:t>Organogramm</a:t>
            </a:r>
            <a:r>
              <a:rPr lang="en-GB" sz="3000" b="1" dirty="0">
                <a:solidFill>
                  <a:srgbClr val="0070C0"/>
                </a:solidFill>
                <a:latin typeface="Arial" panose="020B0604020202020204" pitchFamily="34" charset="0"/>
                <a:cs typeface="Arial" panose="020B0604020202020204" pitchFamily="34" charset="0"/>
              </a:rPr>
              <a:t> of </a:t>
            </a:r>
            <a:r>
              <a:rPr lang="en-GB" sz="3000" b="1" dirty="0" err="1">
                <a:solidFill>
                  <a:srgbClr val="0070C0"/>
                </a:solidFill>
                <a:latin typeface="Arial" panose="020B0604020202020204" pitchFamily="34" charset="0"/>
                <a:cs typeface="Arial" panose="020B0604020202020204" pitchFamily="34" charset="0"/>
              </a:rPr>
              <a:t>slovakia</a:t>
            </a:r>
            <a:endParaRPr lang="de-AT" dirty="0"/>
          </a:p>
        </p:txBody>
      </p:sp>
    </p:spTree>
    <p:extLst>
      <p:ext uri="{BB962C8B-B14F-4D97-AF65-F5344CB8AC3E}">
        <p14:creationId xmlns:p14="http://schemas.microsoft.com/office/powerpoint/2010/main" val="148517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Recommendations</a:t>
            </a: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15</a:t>
            </a:fld>
            <a:endParaRPr lang="de-DE" dirty="0"/>
          </a:p>
        </p:txBody>
      </p:sp>
      <p:sp>
        <p:nvSpPr>
          <p:cNvPr id="4" name="Textfeld 3"/>
          <p:cNvSpPr txBox="1"/>
          <p:nvPr/>
        </p:nvSpPr>
        <p:spPr>
          <a:xfrm>
            <a:off x="298012" y="1488097"/>
            <a:ext cx="8148180" cy="3754874"/>
          </a:xfrm>
          <a:prstGeom prst="rect">
            <a:avLst/>
          </a:prstGeom>
          <a:noFill/>
        </p:spPr>
        <p:txBody>
          <a:bodyPr wrap="square" rtlCol="0">
            <a:spAutoFit/>
          </a:bodyPr>
          <a:lstStyle/>
          <a:p>
            <a:pPr marL="285750" indent="-285750">
              <a:buFont typeface="Wingdings" panose="05000000000000000000" pitchFamily="2" charset="2"/>
              <a:buChar char="Ø"/>
            </a:pPr>
            <a:r>
              <a:rPr lang="hr-HR" dirty="0"/>
              <a:t>organise regular meetings with </a:t>
            </a:r>
            <a:endParaRPr lang="de-DE" dirty="0"/>
          </a:p>
          <a:p>
            <a:pPr marL="628650" lvl="1" indent="-285750">
              <a:buFontTx/>
              <a:buChar char="-"/>
            </a:pPr>
            <a:r>
              <a:rPr lang="hr-HR" dirty="0"/>
              <a:t>all ministeries and organisations which are involved in the preparation of projections</a:t>
            </a:r>
            <a:r>
              <a:rPr lang="de-DE" dirty="0"/>
              <a:t>,</a:t>
            </a:r>
          </a:p>
          <a:p>
            <a:pPr marL="628650" lvl="1" indent="-285750">
              <a:buFontTx/>
              <a:buChar char="-"/>
            </a:pPr>
            <a:r>
              <a:rPr lang="de-DE" dirty="0"/>
              <a:t>Most </a:t>
            </a:r>
            <a:r>
              <a:rPr lang="de-DE" dirty="0" err="1"/>
              <a:t>important</a:t>
            </a:r>
            <a:r>
              <a:rPr lang="de-DE" dirty="0"/>
              <a:t> </a:t>
            </a:r>
            <a:r>
              <a:rPr lang="de-DE" dirty="0" err="1"/>
              <a:t>data</a:t>
            </a:r>
            <a:r>
              <a:rPr lang="de-DE" dirty="0"/>
              <a:t> </a:t>
            </a:r>
            <a:r>
              <a:rPr lang="de-DE" dirty="0" err="1"/>
              <a:t>providers</a:t>
            </a:r>
            <a:r>
              <a:rPr lang="de-DE" dirty="0"/>
              <a:t>,</a:t>
            </a:r>
            <a:r>
              <a:rPr lang="hr-HR" dirty="0"/>
              <a:t> and </a:t>
            </a:r>
            <a:endParaRPr lang="de-DE" dirty="0"/>
          </a:p>
          <a:p>
            <a:pPr marL="628650" lvl="1" indent="-285750">
              <a:buFontTx/>
              <a:buChar char="-"/>
            </a:pPr>
            <a:r>
              <a:rPr lang="hr-HR" dirty="0"/>
              <a:t>members of the National Climate Change Committee. </a:t>
            </a:r>
            <a:endParaRPr lang="de-DE" dirty="0"/>
          </a:p>
          <a:p>
            <a:pPr marL="628650" lvl="1" indent="-285750">
              <a:buFontTx/>
              <a:buChar char="-"/>
            </a:pPr>
            <a:endParaRPr lang="de-DE" dirty="0"/>
          </a:p>
          <a:p>
            <a:pPr lvl="1"/>
            <a:r>
              <a:rPr lang="hr-HR" dirty="0"/>
              <a:t>This ensures a common understanding of the assumptions and data used and scenarios which are agreed on by all relevant parties. </a:t>
            </a:r>
            <a:endParaRPr lang="de-DE" dirty="0"/>
          </a:p>
          <a:p>
            <a:pPr lvl="1"/>
            <a:endParaRPr lang="de-DE" dirty="0"/>
          </a:p>
          <a:p>
            <a:pPr marL="285750" indent="-285750">
              <a:buFont typeface="Wingdings" panose="05000000000000000000" pitchFamily="2" charset="2"/>
              <a:buChar char="Ø"/>
            </a:pPr>
            <a:r>
              <a:rPr lang="de-DE" dirty="0" err="1"/>
              <a:t>prepare</a:t>
            </a:r>
            <a:r>
              <a:rPr lang="de-DE" dirty="0"/>
              <a:t> an </a:t>
            </a:r>
            <a:r>
              <a:rPr lang="de-DE" dirty="0" err="1"/>
              <a:t>annual</a:t>
            </a:r>
            <a:r>
              <a:rPr lang="de-DE" dirty="0"/>
              <a:t> time-</a:t>
            </a:r>
            <a:r>
              <a:rPr lang="de-DE" dirty="0" err="1"/>
              <a:t>line</a:t>
            </a:r>
            <a:endParaRPr lang="de-DE"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err="1"/>
              <a:t>develop</a:t>
            </a:r>
            <a:r>
              <a:rPr lang="de-DE" dirty="0"/>
              <a:t> QA/QC </a:t>
            </a:r>
            <a:r>
              <a:rPr lang="de-DE" dirty="0" err="1"/>
              <a:t>procedures</a:t>
            </a:r>
            <a:endParaRPr lang="de-DE" dirty="0"/>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endParaRPr lang="de-DE" dirty="0"/>
          </a:p>
          <a:p>
            <a:endParaRPr lang="de-DE" dirty="0"/>
          </a:p>
          <a:p>
            <a:pPr marL="285750" indent="-285750">
              <a:buFont typeface="Wingdings" panose="05000000000000000000" pitchFamily="2" charset="2"/>
              <a:buChar char="Ø"/>
            </a:pPr>
            <a:endParaRPr lang="de-DE" dirty="0"/>
          </a:p>
          <a:p>
            <a:pPr lvl="1"/>
            <a:endParaRPr lang="de-AT" dirty="0"/>
          </a:p>
          <a:p>
            <a:pPr marL="285750" indent="-285750">
              <a:buFontTx/>
              <a:buChar char="-"/>
            </a:pPr>
            <a:endParaRPr lang="de-AT" dirty="0"/>
          </a:p>
        </p:txBody>
      </p:sp>
      <p:graphicFrame>
        <p:nvGraphicFramePr>
          <p:cNvPr id="5" name="Tabelle 4"/>
          <p:cNvGraphicFramePr>
            <a:graphicFrameLocks noGrp="1"/>
          </p:cNvGraphicFramePr>
          <p:nvPr>
            <p:extLst>
              <p:ext uri="{D42A27DB-BD31-4B8C-83A1-F6EECF244321}">
                <p14:modId xmlns:p14="http://schemas.microsoft.com/office/powerpoint/2010/main" val="1985034398"/>
              </p:ext>
            </p:extLst>
          </p:nvPr>
        </p:nvGraphicFramePr>
        <p:xfrm>
          <a:off x="3195320" y="3201707"/>
          <a:ext cx="5679440" cy="1107899"/>
        </p:xfrm>
        <a:graphic>
          <a:graphicData uri="http://schemas.openxmlformats.org/drawingml/2006/table">
            <a:tbl>
              <a:tblPr>
                <a:tableStyleId>{21E4AEA4-8DFA-4A89-87EB-49C32662AFE0}</a:tableStyleId>
              </a:tblPr>
              <a:tblGrid>
                <a:gridCol w="2839720">
                  <a:extLst>
                    <a:ext uri="{9D8B030D-6E8A-4147-A177-3AD203B41FA5}">
                      <a16:colId xmlns:a16="http://schemas.microsoft.com/office/drawing/2014/main" val="3155927855"/>
                    </a:ext>
                  </a:extLst>
                </a:gridCol>
                <a:gridCol w="2839720">
                  <a:extLst>
                    <a:ext uri="{9D8B030D-6E8A-4147-A177-3AD203B41FA5}">
                      <a16:colId xmlns:a16="http://schemas.microsoft.com/office/drawing/2014/main" val="2668499058"/>
                    </a:ext>
                  </a:extLst>
                </a:gridCol>
              </a:tblGrid>
              <a:tr h="132080">
                <a:tc>
                  <a:txBody>
                    <a:bodyPr/>
                    <a:lstStyle/>
                    <a:p>
                      <a:pPr>
                        <a:lnSpc>
                          <a:spcPct val="107000"/>
                        </a:lnSpc>
                        <a:spcAft>
                          <a:spcPts val="0"/>
                        </a:spcAft>
                      </a:pPr>
                      <a:r>
                        <a:rPr lang="de-AT" sz="1000" dirty="0" err="1">
                          <a:effectLst/>
                        </a:rPr>
                        <a:t>January</a:t>
                      </a:r>
                      <a:r>
                        <a:rPr lang="de-AT" sz="1000" dirty="0">
                          <a:effectLst/>
                        </a:rPr>
                        <a:t> – March (</a:t>
                      </a:r>
                      <a:r>
                        <a:rPr lang="de-AT" sz="1000" dirty="0" err="1">
                          <a:effectLst/>
                        </a:rPr>
                        <a:t>year</a:t>
                      </a:r>
                      <a:r>
                        <a:rPr lang="de-AT" sz="1000" dirty="0">
                          <a:effectLst/>
                        </a:rPr>
                        <a:t> X) </a:t>
                      </a:r>
                      <a:endParaRPr lang="de-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Disaggregation of the base year emission inventories * data according to the structure required by models </a:t>
                      </a:r>
                      <a:endParaRPr lang="de-A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0717737"/>
                  </a:ext>
                </a:extLst>
              </a:tr>
              <a:tr h="132080">
                <a:tc>
                  <a:txBody>
                    <a:bodyPr/>
                    <a:lstStyle/>
                    <a:p>
                      <a:pPr>
                        <a:lnSpc>
                          <a:spcPct val="107000"/>
                        </a:lnSpc>
                        <a:spcAft>
                          <a:spcPts val="0"/>
                        </a:spcAft>
                      </a:pPr>
                      <a:r>
                        <a:rPr lang="de-AT" sz="1000">
                          <a:effectLst/>
                        </a:rPr>
                        <a:t>March – June (year X) </a:t>
                      </a:r>
                      <a:endParaRPr lang="de-A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Processing of ETS data for the base year* and for key sources </a:t>
                      </a:r>
                      <a:endParaRPr lang="de-A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6224627"/>
                  </a:ext>
                </a:extLst>
              </a:tr>
              <a:tr h="316307">
                <a:tc>
                  <a:txBody>
                    <a:bodyPr/>
                    <a:lstStyle/>
                    <a:p>
                      <a:pPr>
                        <a:lnSpc>
                          <a:spcPct val="107000"/>
                        </a:lnSpc>
                        <a:spcAft>
                          <a:spcPts val="0"/>
                        </a:spcAft>
                      </a:pPr>
                      <a:r>
                        <a:rPr lang="de-AT" sz="1000">
                          <a:effectLst/>
                        </a:rPr>
                        <a:t>April – July (year X) </a:t>
                      </a:r>
                      <a:endParaRPr lang="de-AT"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dirty="0">
                          <a:effectLst/>
                        </a:rPr>
                        <a:t>Processing of energy statistic data for the base year* </a:t>
                      </a:r>
                      <a:endParaRPr lang="de-AT"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216090"/>
                  </a:ext>
                </a:extLst>
              </a:tr>
            </a:tbl>
          </a:graphicData>
        </a:graphic>
      </p:graphicFrame>
    </p:spTree>
    <p:extLst>
      <p:ext uri="{BB962C8B-B14F-4D97-AF65-F5344CB8AC3E}">
        <p14:creationId xmlns:p14="http://schemas.microsoft.com/office/powerpoint/2010/main" val="2517311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summary</a:t>
            </a: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16</a:t>
            </a:fld>
            <a:endParaRPr lang="de-DE" dirty="0"/>
          </a:p>
        </p:txBody>
      </p:sp>
      <p:sp>
        <p:nvSpPr>
          <p:cNvPr id="4" name="Textfeld 3"/>
          <p:cNvSpPr txBox="1"/>
          <p:nvPr/>
        </p:nvSpPr>
        <p:spPr>
          <a:xfrm>
            <a:off x="298012" y="1488097"/>
            <a:ext cx="8148180" cy="415498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de-DE" dirty="0"/>
              <a:t>Set </a:t>
            </a:r>
            <a:r>
              <a:rPr lang="de-DE" dirty="0" err="1"/>
              <a:t>up</a:t>
            </a:r>
            <a:r>
              <a:rPr lang="de-DE" dirty="0"/>
              <a:t> a national </a:t>
            </a:r>
            <a:r>
              <a:rPr lang="de-DE" dirty="0" err="1"/>
              <a:t>system</a:t>
            </a:r>
            <a:r>
              <a:rPr lang="de-DE" dirty="0"/>
              <a:t> </a:t>
            </a:r>
            <a:r>
              <a:rPr lang="de-DE" dirty="0" err="1"/>
              <a:t>for</a:t>
            </a:r>
            <a:r>
              <a:rPr lang="de-DE" dirty="0"/>
              <a:t> </a:t>
            </a:r>
            <a:r>
              <a:rPr lang="de-DE" dirty="0" err="1"/>
              <a:t>projections</a:t>
            </a:r>
            <a:r>
              <a:rPr lang="de-DE" dirty="0"/>
              <a:t> </a:t>
            </a:r>
            <a:r>
              <a:rPr lang="de-DE" dirty="0" err="1"/>
              <a:t>and</a:t>
            </a:r>
            <a:r>
              <a:rPr lang="de-DE" dirty="0"/>
              <a:t> </a:t>
            </a:r>
            <a:r>
              <a:rPr lang="de-DE" dirty="0" err="1"/>
              <a:t>policies</a:t>
            </a:r>
            <a:r>
              <a:rPr lang="de-DE" dirty="0"/>
              <a:t> &amp; </a:t>
            </a:r>
            <a:r>
              <a:rPr lang="de-DE" dirty="0" err="1"/>
              <a:t>measures</a:t>
            </a:r>
            <a:r>
              <a:rPr lang="de-DE" dirty="0"/>
              <a:t>, </a:t>
            </a:r>
            <a:r>
              <a:rPr lang="de-DE" dirty="0" err="1"/>
              <a:t>including</a:t>
            </a:r>
            <a:r>
              <a:rPr lang="de-DE" dirty="0"/>
              <a:t> </a:t>
            </a:r>
            <a:r>
              <a:rPr lang="de-DE" dirty="0" err="1"/>
              <a:t>stakeholders</a:t>
            </a:r>
            <a:r>
              <a:rPr lang="de-DE" dirty="0"/>
              <a:t> </a:t>
            </a:r>
            <a:r>
              <a:rPr lang="de-DE" dirty="0" err="1"/>
              <a:t>and</a:t>
            </a:r>
            <a:r>
              <a:rPr lang="de-DE" dirty="0"/>
              <a:t> </a:t>
            </a:r>
            <a:r>
              <a:rPr lang="de-DE" dirty="0" err="1"/>
              <a:t>data</a:t>
            </a:r>
            <a:r>
              <a:rPr lang="de-DE" dirty="0"/>
              <a:t> </a:t>
            </a:r>
            <a:r>
              <a:rPr lang="de-DE" dirty="0" err="1"/>
              <a:t>providers</a:t>
            </a:r>
            <a:r>
              <a:rPr lang="de-DE" dirty="0"/>
              <a:t>, </a:t>
            </a:r>
            <a:r>
              <a:rPr lang="de-DE" dirty="0" err="1"/>
              <a:t>with</a:t>
            </a:r>
            <a:r>
              <a:rPr lang="de-DE" dirty="0"/>
              <a:t> </a:t>
            </a:r>
            <a:r>
              <a:rPr lang="de-DE" dirty="0" err="1"/>
              <a:t>clear</a:t>
            </a:r>
            <a:r>
              <a:rPr lang="de-DE" dirty="0"/>
              <a:t> </a:t>
            </a:r>
            <a:r>
              <a:rPr lang="de-DE" dirty="0" err="1"/>
              <a:t>definitions</a:t>
            </a:r>
            <a:r>
              <a:rPr lang="de-DE" dirty="0"/>
              <a:t> </a:t>
            </a:r>
            <a:r>
              <a:rPr lang="de-DE" dirty="0" err="1"/>
              <a:t>and</a:t>
            </a:r>
            <a:r>
              <a:rPr lang="de-DE" dirty="0"/>
              <a:t> </a:t>
            </a:r>
            <a:r>
              <a:rPr lang="de-DE" dirty="0" err="1"/>
              <a:t>responsibilities</a:t>
            </a:r>
            <a:r>
              <a:rPr lang="de-DE" dirty="0"/>
              <a:t> </a:t>
            </a:r>
            <a:r>
              <a:rPr lang="de-DE" dirty="0" err="1"/>
              <a:t>for</a:t>
            </a:r>
            <a:r>
              <a:rPr lang="de-DE" dirty="0"/>
              <a:t> all </a:t>
            </a:r>
            <a:r>
              <a:rPr lang="de-DE" dirty="0" err="1"/>
              <a:t>functions</a:t>
            </a:r>
            <a:endParaRPr lang="de-DE" dirty="0"/>
          </a:p>
          <a:p>
            <a:pPr marL="285750" indent="-285750">
              <a:spcBef>
                <a:spcPts val="1200"/>
              </a:spcBef>
              <a:buFont typeface="Arial" panose="020B0604020202020204" pitchFamily="34" charset="0"/>
              <a:buChar char="•"/>
            </a:pPr>
            <a:r>
              <a:rPr lang="de-DE" dirty="0" err="1"/>
              <a:t>Prepare</a:t>
            </a:r>
            <a:r>
              <a:rPr lang="de-DE" dirty="0"/>
              <a:t> GHG </a:t>
            </a:r>
            <a:r>
              <a:rPr lang="de-DE" dirty="0" err="1"/>
              <a:t>emission</a:t>
            </a:r>
            <a:r>
              <a:rPr lang="de-DE" dirty="0"/>
              <a:t> </a:t>
            </a:r>
            <a:r>
              <a:rPr lang="de-DE" dirty="0" err="1"/>
              <a:t>scenarios</a:t>
            </a:r>
            <a:r>
              <a:rPr lang="de-DE" dirty="0"/>
              <a:t> </a:t>
            </a:r>
            <a:r>
              <a:rPr lang="de-DE" dirty="0" err="1"/>
              <a:t>with</a:t>
            </a:r>
            <a:r>
              <a:rPr lang="de-DE" dirty="0"/>
              <a:t> </a:t>
            </a:r>
            <a:r>
              <a:rPr lang="de-DE" dirty="0" err="1"/>
              <a:t>existing</a:t>
            </a:r>
            <a:r>
              <a:rPr lang="de-DE" dirty="0"/>
              <a:t> </a:t>
            </a:r>
            <a:r>
              <a:rPr lang="de-DE" dirty="0" err="1"/>
              <a:t>measures</a:t>
            </a:r>
            <a:r>
              <a:rPr lang="de-DE" dirty="0"/>
              <a:t> </a:t>
            </a:r>
            <a:r>
              <a:rPr lang="de-DE" dirty="0" err="1"/>
              <a:t>and</a:t>
            </a:r>
            <a:r>
              <a:rPr lang="de-DE" dirty="0"/>
              <a:t> – </a:t>
            </a:r>
            <a:r>
              <a:rPr lang="de-DE" dirty="0" err="1"/>
              <a:t>voluntarily</a:t>
            </a:r>
            <a:r>
              <a:rPr lang="de-DE" dirty="0"/>
              <a:t> – </a:t>
            </a:r>
            <a:r>
              <a:rPr lang="de-DE" dirty="0" err="1"/>
              <a:t>with</a:t>
            </a:r>
            <a:r>
              <a:rPr lang="de-DE" dirty="0"/>
              <a:t> additional </a:t>
            </a:r>
            <a:r>
              <a:rPr lang="de-DE" dirty="0" err="1"/>
              <a:t>measures</a:t>
            </a:r>
            <a:endParaRPr lang="de-DE" dirty="0"/>
          </a:p>
          <a:p>
            <a:pPr marL="285750" indent="-285750">
              <a:spcBef>
                <a:spcPts val="1200"/>
              </a:spcBef>
              <a:buFont typeface="Arial" panose="020B0604020202020204" pitchFamily="34" charset="0"/>
              <a:buChar char="•"/>
            </a:pPr>
            <a:r>
              <a:rPr lang="de-DE" dirty="0"/>
              <a:t>Share </a:t>
            </a:r>
            <a:r>
              <a:rPr lang="de-DE" dirty="0" err="1"/>
              <a:t>the</a:t>
            </a:r>
            <a:r>
              <a:rPr lang="de-DE" dirty="0"/>
              <a:t> </a:t>
            </a:r>
            <a:r>
              <a:rPr lang="de-DE" dirty="0" err="1"/>
              <a:t>results</a:t>
            </a:r>
            <a:r>
              <a:rPr lang="de-DE" dirty="0"/>
              <a:t> </a:t>
            </a:r>
            <a:r>
              <a:rPr lang="de-DE" dirty="0" err="1"/>
              <a:t>of</a:t>
            </a:r>
            <a:r>
              <a:rPr lang="de-DE" dirty="0"/>
              <a:t> </a:t>
            </a:r>
            <a:r>
              <a:rPr lang="de-DE" dirty="0" err="1"/>
              <a:t>your</a:t>
            </a:r>
            <a:r>
              <a:rPr lang="de-DE" dirty="0"/>
              <a:t> </a:t>
            </a:r>
            <a:r>
              <a:rPr lang="de-DE" dirty="0" err="1"/>
              <a:t>modelling</a:t>
            </a:r>
            <a:r>
              <a:rPr lang="de-DE" dirty="0"/>
              <a:t> </a:t>
            </a:r>
            <a:r>
              <a:rPr lang="de-DE" dirty="0" err="1"/>
              <a:t>exercise</a:t>
            </a:r>
            <a:r>
              <a:rPr lang="de-DE" dirty="0"/>
              <a:t> </a:t>
            </a:r>
            <a:r>
              <a:rPr lang="de-DE" dirty="0" err="1"/>
              <a:t>with</a:t>
            </a:r>
            <a:r>
              <a:rPr lang="de-DE" dirty="0"/>
              <a:t> all relevant </a:t>
            </a:r>
            <a:r>
              <a:rPr lang="de-DE" dirty="0" err="1"/>
              <a:t>ministries</a:t>
            </a:r>
            <a:r>
              <a:rPr lang="de-DE" dirty="0"/>
              <a:t> </a:t>
            </a:r>
            <a:r>
              <a:rPr lang="de-DE" dirty="0" err="1"/>
              <a:t>and</a:t>
            </a:r>
            <a:r>
              <a:rPr lang="de-DE" dirty="0"/>
              <a:t> </a:t>
            </a:r>
            <a:r>
              <a:rPr lang="de-DE" dirty="0" err="1"/>
              <a:t>stakeholders</a:t>
            </a:r>
            <a:r>
              <a:rPr lang="de-DE" dirty="0"/>
              <a:t> </a:t>
            </a:r>
            <a:r>
              <a:rPr lang="de-DE" dirty="0" err="1"/>
              <a:t>and</a:t>
            </a:r>
            <a:r>
              <a:rPr lang="de-DE" dirty="0"/>
              <a:t> </a:t>
            </a:r>
            <a:r>
              <a:rPr lang="de-DE" dirty="0" err="1"/>
              <a:t>with</a:t>
            </a:r>
            <a:r>
              <a:rPr lang="de-DE" dirty="0"/>
              <a:t> </a:t>
            </a:r>
            <a:r>
              <a:rPr lang="de-DE" dirty="0" err="1"/>
              <a:t>the</a:t>
            </a:r>
            <a:r>
              <a:rPr lang="de-DE" dirty="0"/>
              <a:t> national </a:t>
            </a:r>
            <a:r>
              <a:rPr lang="de-DE" dirty="0" err="1"/>
              <a:t>climate</a:t>
            </a:r>
            <a:r>
              <a:rPr lang="de-DE" dirty="0"/>
              <a:t> </a:t>
            </a:r>
            <a:r>
              <a:rPr lang="de-DE" dirty="0" err="1"/>
              <a:t>change</a:t>
            </a:r>
            <a:r>
              <a:rPr lang="de-DE" dirty="0"/>
              <a:t> </a:t>
            </a:r>
            <a:r>
              <a:rPr lang="de-DE" dirty="0" err="1"/>
              <a:t>committee</a:t>
            </a:r>
            <a:endParaRPr lang="de-DE" dirty="0"/>
          </a:p>
          <a:p>
            <a:pPr marL="285750" indent="-285750">
              <a:spcBef>
                <a:spcPts val="1200"/>
              </a:spcBef>
              <a:buFont typeface="Arial" panose="020B0604020202020204" pitchFamily="34" charset="0"/>
              <a:buChar char="•"/>
            </a:pPr>
            <a:r>
              <a:rPr lang="de-DE" dirty="0" err="1"/>
              <a:t>Describe</a:t>
            </a:r>
            <a:r>
              <a:rPr lang="de-DE" dirty="0"/>
              <a:t> </a:t>
            </a:r>
            <a:r>
              <a:rPr lang="de-DE" dirty="0" err="1"/>
              <a:t>the</a:t>
            </a:r>
            <a:r>
              <a:rPr lang="de-DE" dirty="0"/>
              <a:t> </a:t>
            </a:r>
            <a:r>
              <a:rPr lang="de-DE" dirty="0" err="1"/>
              <a:t>models</a:t>
            </a:r>
            <a:r>
              <a:rPr lang="de-DE" dirty="0"/>
              <a:t> </a:t>
            </a:r>
            <a:r>
              <a:rPr lang="de-DE" dirty="0" err="1"/>
              <a:t>and</a:t>
            </a:r>
            <a:r>
              <a:rPr lang="de-DE" dirty="0"/>
              <a:t> </a:t>
            </a:r>
            <a:r>
              <a:rPr lang="de-DE" dirty="0" err="1"/>
              <a:t>the</a:t>
            </a:r>
            <a:r>
              <a:rPr lang="de-DE" dirty="0"/>
              <a:t> </a:t>
            </a:r>
            <a:r>
              <a:rPr lang="de-DE" dirty="0" err="1"/>
              <a:t>parameters</a:t>
            </a:r>
            <a:r>
              <a:rPr lang="de-DE" dirty="0"/>
              <a:t> </a:t>
            </a:r>
            <a:r>
              <a:rPr lang="de-DE" dirty="0" err="1"/>
              <a:t>used</a:t>
            </a:r>
            <a:r>
              <a:rPr lang="de-DE" dirty="0"/>
              <a:t> </a:t>
            </a:r>
            <a:r>
              <a:rPr lang="de-DE" dirty="0" err="1"/>
              <a:t>and</a:t>
            </a:r>
            <a:r>
              <a:rPr lang="de-DE" dirty="0"/>
              <a:t> </a:t>
            </a:r>
            <a:r>
              <a:rPr lang="de-DE" dirty="0" err="1"/>
              <a:t>the</a:t>
            </a:r>
            <a:r>
              <a:rPr lang="de-DE" dirty="0"/>
              <a:t> </a:t>
            </a:r>
            <a:r>
              <a:rPr lang="de-DE" dirty="0" err="1"/>
              <a:t>results</a:t>
            </a:r>
            <a:r>
              <a:rPr lang="de-DE" dirty="0"/>
              <a:t> </a:t>
            </a:r>
            <a:r>
              <a:rPr lang="de-DE" dirty="0" err="1"/>
              <a:t>of</a:t>
            </a:r>
            <a:r>
              <a:rPr lang="de-DE" dirty="0"/>
              <a:t> a </a:t>
            </a:r>
            <a:r>
              <a:rPr lang="de-DE" dirty="0" err="1"/>
              <a:t>sensitivity</a:t>
            </a:r>
            <a:r>
              <a:rPr lang="de-DE" dirty="0"/>
              <a:t> </a:t>
            </a:r>
            <a:r>
              <a:rPr lang="de-DE" dirty="0" err="1"/>
              <a:t>analysis</a:t>
            </a:r>
            <a:r>
              <a:rPr lang="de-DE" dirty="0"/>
              <a:t>, </a:t>
            </a:r>
            <a:r>
              <a:rPr lang="de-DE" dirty="0" err="1"/>
              <a:t>using</a:t>
            </a:r>
            <a:r>
              <a:rPr lang="de-DE" dirty="0"/>
              <a:t> </a:t>
            </a:r>
            <a:r>
              <a:rPr lang="de-DE" dirty="0" err="1"/>
              <a:t>the</a:t>
            </a:r>
            <a:r>
              <a:rPr lang="de-DE" dirty="0"/>
              <a:t> UNFCCC </a:t>
            </a:r>
            <a:r>
              <a:rPr lang="de-DE" dirty="0" err="1"/>
              <a:t>and</a:t>
            </a:r>
            <a:r>
              <a:rPr lang="de-DE" dirty="0"/>
              <a:t> EU </a:t>
            </a:r>
            <a:r>
              <a:rPr lang="de-DE" dirty="0" err="1"/>
              <a:t>reporting</a:t>
            </a:r>
            <a:r>
              <a:rPr lang="de-DE" dirty="0"/>
              <a:t> </a:t>
            </a:r>
            <a:r>
              <a:rPr lang="de-DE" dirty="0" err="1"/>
              <a:t>templates</a:t>
            </a:r>
            <a:r>
              <a:rPr lang="de-DE" dirty="0"/>
              <a:t> </a:t>
            </a:r>
            <a:r>
              <a:rPr lang="de-DE" dirty="0" err="1"/>
              <a:t>stored</a:t>
            </a:r>
            <a:r>
              <a:rPr lang="de-DE" dirty="0"/>
              <a:t> in </a:t>
            </a:r>
            <a:r>
              <a:rPr lang="de-DE" dirty="0" err="1"/>
              <a:t>the</a:t>
            </a:r>
            <a:r>
              <a:rPr lang="de-DE" dirty="0"/>
              <a:t> MRV IT </a:t>
            </a:r>
            <a:r>
              <a:rPr lang="de-DE" dirty="0" err="1"/>
              <a:t>tool</a:t>
            </a:r>
            <a:endParaRPr lang="de-DE" dirty="0"/>
          </a:p>
          <a:p>
            <a:pPr marL="285750" indent="-285750">
              <a:spcBef>
                <a:spcPts val="1200"/>
              </a:spcBef>
              <a:buFont typeface="Arial" panose="020B0604020202020204" pitchFamily="34" charset="0"/>
              <a:buChar char="•"/>
            </a:pPr>
            <a:r>
              <a:rPr lang="de-DE" dirty="0" err="1"/>
              <a:t>Define</a:t>
            </a:r>
            <a:r>
              <a:rPr lang="de-DE" dirty="0"/>
              <a:t> </a:t>
            </a:r>
            <a:r>
              <a:rPr lang="de-DE" dirty="0" err="1"/>
              <a:t>indicators</a:t>
            </a:r>
            <a:r>
              <a:rPr lang="de-DE" dirty="0"/>
              <a:t> </a:t>
            </a:r>
            <a:r>
              <a:rPr lang="de-DE" dirty="0" err="1"/>
              <a:t>for</a:t>
            </a:r>
            <a:r>
              <a:rPr lang="de-DE" dirty="0"/>
              <a:t> different </a:t>
            </a:r>
            <a:r>
              <a:rPr lang="de-DE" dirty="0" err="1"/>
              <a:t>policies</a:t>
            </a:r>
            <a:r>
              <a:rPr lang="de-DE" dirty="0"/>
              <a:t> </a:t>
            </a:r>
            <a:r>
              <a:rPr lang="de-DE" dirty="0" err="1"/>
              <a:t>and</a:t>
            </a:r>
            <a:r>
              <a:rPr lang="de-DE" dirty="0"/>
              <a:t> </a:t>
            </a:r>
            <a:r>
              <a:rPr lang="de-DE" dirty="0" err="1"/>
              <a:t>measures</a:t>
            </a:r>
            <a:r>
              <a:rPr lang="de-DE" dirty="0"/>
              <a:t> </a:t>
            </a:r>
            <a:r>
              <a:rPr lang="de-DE" dirty="0" err="1"/>
              <a:t>to</a:t>
            </a:r>
            <a:r>
              <a:rPr lang="de-DE" dirty="0"/>
              <a:t> </a:t>
            </a:r>
            <a:r>
              <a:rPr lang="de-DE" dirty="0" err="1"/>
              <a:t>monitor</a:t>
            </a:r>
            <a:r>
              <a:rPr lang="de-DE" dirty="0"/>
              <a:t> </a:t>
            </a:r>
            <a:r>
              <a:rPr lang="de-DE" dirty="0" err="1"/>
              <a:t>their</a:t>
            </a:r>
            <a:r>
              <a:rPr lang="de-DE" dirty="0"/>
              <a:t> </a:t>
            </a:r>
            <a:r>
              <a:rPr lang="de-DE" dirty="0" err="1"/>
              <a:t>effect</a:t>
            </a:r>
            <a:r>
              <a:rPr lang="de-DE" dirty="0"/>
              <a:t> </a:t>
            </a:r>
            <a:r>
              <a:rPr lang="de-DE" dirty="0" err="1"/>
              <a:t>and</a:t>
            </a:r>
            <a:r>
              <a:rPr lang="de-DE" dirty="0"/>
              <a:t> </a:t>
            </a:r>
            <a:r>
              <a:rPr lang="de-DE" dirty="0" err="1"/>
              <a:t>to</a:t>
            </a:r>
            <a:r>
              <a:rPr lang="de-DE" dirty="0"/>
              <a:t> </a:t>
            </a:r>
            <a:r>
              <a:rPr lang="de-DE" dirty="0" err="1"/>
              <a:t>adjust</a:t>
            </a:r>
            <a:r>
              <a:rPr lang="de-DE" dirty="0"/>
              <a:t> </a:t>
            </a:r>
            <a:r>
              <a:rPr lang="de-DE" dirty="0" err="1"/>
              <a:t>your</a:t>
            </a:r>
            <a:r>
              <a:rPr lang="de-DE" dirty="0"/>
              <a:t> </a:t>
            </a:r>
            <a:r>
              <a:rPr lang="de-DE" dirty="0" err="1"/>
              <a:t>projections</a:t>
            </a:r>
            <a:endParaRPr lang="de-DE" dirty="0"/>
          </a:p>
          <a:p>
            <a:endParaRPr lang="de-DE" dirty="0"/>
          </a:p>
          <a:p>
            <a:endParaRPr lang="de-DE" dirty="0"/>
          </a:p>
          <a:p>
            <a:pPr marL="285750" indent="-285750">
              <a:buFont typeface="Arial" panose="020B0604020202020204" pitchFamily="34" charset="0"/>
              <a:buChar char="•"/>
            </a:pPr>
            <a:endParaRPr lang="de-DE" dirty="0"/>
          </a:p>
          <a:p>
            <a:endParaRPr lang="de-DE" dirty="0"/>
          </a:p>
          <a:p>
            <a:pPr lvl="1"/>
            <a:endParaRPr lang="de-AT" dirty="0"/>
          </a:p>
          <a:p>
            <a:pPr marL="285750" indent="-285750">
              <a:buFontTx/>
              <a:buChar char="-"/>
            </a:pPr>
            <a:endParaRPr lang="de-AT" dirty="0"/>
          </a:p>
        </p:txBody>
      </p:sp>
    </p:spTree>
    <p:extLst>
      <p:ext uri="{BB962C8B-B14F-4D97-AF65-F5344CB8AC3E}">
        <p14:creationId xmlns:p14="http://schemas.microsoft.com/office/powerpoint/2010/main" val="73609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72BFC8B5-7E05-8645-9F0B-88F35640E36C}" type="slidenum">
              <a:rPr lang="de-DE" smtClean="0"/>
              <a:t>17</a:t>
            </a:fld>
            <a:endParaRPr lang="de-DE"/>
          </a:p>
        </p:txBody>
      </p:sp>
    </p:spTree>
    <p:extLst>
      <p:ext uri="{BB962C8B-B14F-4D97-AF65-F5344CB8AC3E}">
        <p14:creationId xmlns:p14="http://schemas.microsoft.com/office/powerpoint/2010/main" val="1231328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72BFC8B5-7E05-8645-9F0B-88F35640E36C}" type="slidenum">
              <a:rPr lang="de-DE" smtClean="0"/>
              <a:t>18</a:t>
            </a:fld>
            <a:endParaRPr lang="de-DE"/>
          </a:p>
        </p:txBody>
      </p:sp>
      <p:sp>
        <p:nvSpPr>
          <p:cNvPr id="4" name="Titel 3"/>
          <p:cNvSpPr>
            <a:spLocks noGrp="1"/>
          </p:cNvSpPr>
          <p:nvPr>
            <p:ph type="title"/>
          </p:nvPr>
        </p:nvSpPr>
        <p:spPr/>
        <p:txBody>
          <a:bodyPr/>
          <a:lstStyle/>
          <a:p>
            <a:endParaRPr lang="de-AT"/>
          </a:p>
        </p:txBody>
      </p:sp>
    </p:spTree>
    <p:extLst>
      <p:ext uri="{BB962C8B-B14F-4D97-AF65-F5344CB8AC3E}">
        <p14:creationId xmlns:p14="http://schemas.microsoft.com/office/powerpoint/2010/main" val="293177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72BFC8B5-7E05-8645-9F0B-88F35640E36C}" type="slidenum">
              <a:rPr lang="de-DE" smtClean="0"/>
              <a:t>19</a:t>
            </a:fld>
            <a:endParaRPr lang="de-DE"/>
          </a:p>
        </p:txBody>
      </p:sp>
      <p:sp>
        <p:nvSpPr>
          <p:cNvPr id="5" name="Titel 4"/>
          <p:cNvSpPr>
            <a:spLocks noGrp="1"/>
          </p:cNvSpPr>
          <p:nvPr>
            <p:ph type="title"/>
          </p:nvPr>
        </p:nvSpPr>
        <p:spPr/>
        <p:txBody>
          <a:bodyPr/>
          <a:lstStyle/>
          <a:p>
            <a:endParaRPr lang="de-AT"/>
          </a:p>
        </p:txBody>
      </p:sp>
    </p:spTree>
    <p:extLst>
      <p:ext uri="{BB962C8B-B14F-4D97-AF65-F5344CB8AC3E}">
        <p14:creationId xmlns:p14="http://schemas.microsoft.com/office/powerpoint/2010/main" val="212052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9" y="584200"/>
            <a:ext cx="6894266" cy="698948"/>
          </a:xfrm>
        </p:spPr>
        <p:txBody>
          <a:bodyPr/>
          <a:lstStyle/>
          <a:p>
            <a:r>
              <a:rPr lang="en-GB" sz="3000" b="1" dirty="0">
                <a:solidFill>
                  <a:srgbClr val="0070C0"/>
                </a:solidFill>
                <a:latin typeface="Arial" panose="020B0604020202020204" pitchFamily="34" charset="0"/>
                <a:cs typeface="Arial" panose="020B0604020202020204" pitchFamily="34" charset="0"/>
              </a:rPr>
              <a:t>Purpose</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2</a:t>
            </a:fld>
            <a:endParaRPr lang="de-DE" dirty="0"/>
          </a:p>
        </p:txBody>
      </p:sp>
      <p:sp>
        <p:nvSpPr>
          <p:cNvPr id="4" name="Textplatzhalter 3"/>
          <p:cNvSpPr>
            <a:spLocks noGrp="1"/>
          </p:cNvSpPr>
          <p:nvPr>
            <p:ph type="body" sz="quarter" idx="16"/>
          </p:nvPr>
        </p:nvSpPr>
        <p:spPr/>
        <p:txBody>
          <a:bodyPr>
            <a:normAutofit/>
          </a:bodyPr>
          <a:lstStyle/>
          <a:p>
            <a:r>
              <a:rPr lang="en-GB" sz="1800" dirty="0"/>
              <a:t>To collect and merge information on climate mitigation projections and scenarios</a:t>
            </a:r>
          </a:p>
          <a:p>
            <a:pPr lvl="0"/>
            <a:r>
              <a:rPr lang="en-GB" sz="1800" dirty="0"/>
              <a:t>To assist and enable Serbia to fulfil its international reporting obligations according to the UNFCCC (MPGs) and the EU Governance and its Implementing Regulation</a:t>
            </a:r>
          </a:p>
          <a:p>
            <a:pPr lvl="0"/>
            <a:r>
              <a:rPr lang="en-GB" sz="1800" dirty="0"/>
              <a:t>To visualise projected emissions trends (total and sectoral)</a:t>
            </a:r>
            <a:endParaRPr lang="de-AT" sz="1800" dirty="0"/>
          </a:p>
          <a:p>
            <a:r>
              <a:rPr lang="en-GB" sz="1800" dirty="0"/>
              <a:t>To make projections and scenarios publicly available  </a:t>
            </a:r>
          </a:p>
          <a:p>
            <a:pPr marL="1800" indent="0">
              <a:buNone/>
            </a:pPr>
            <a:endParaRPr lang="en-GB" dirty="0"/>
          </a:p>
        </p:txBody>
      </p:sp>
    </p:spTree>
    <p:extLst>
      <p:ext uri="{BB962C8B-B14F-4D97-AF65-F5344CB8AC3E}">
        <p14:creationId xmlns:p14="http://schemas.microsoft.com/office/powerpoint/2010/main" val="144793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9" y="584200"/>
            <a:ext cx="6894266" cy="698948"/>
          </a:xfrm>
        </p:spPr>
        <p:txBody>
          <a:bodyPr/>
          <a:lstStyle/>
          <a:p>
            <a:r>
              <a:rPr lang="en-GB" sz="3000" b="1" dirty="0">
                <a:solidFill>
                  <a:srgbClr val="0070C0"/>
                </a:solidFill>
                <a:latin typeface="Arial" panose="020B0604020202020204" pitchFamily="34" charset="0"/>
                <a:cs typeface="Arial" panose="020B0604020202020204" pitchFamily="34" charset="0"/>
              </a:rPr>
              <a:t>Reporting requirements</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3</a:t>
            </a:fld>
            <a:endParaRPr lang="de-DE" dirty="0"/>
          </a:p>
        </p:txBody>
      </p:sp>
      <p:sp>
        <p:nvSpPr>
          <p:cNvPr id="7" name="Textplatzhalter 3"/>
          <p:cNvSpPr>
            <a:spLocks noGrp="1"/>
          </p:cNvSpPr>
          <p:nvPr>
            <p:ph type="body" sz="quarter" idx="16"/>
          </p:nvPr>
        </p:nvSpPr>
        <p:spPr>
          <a:xfrm>
            <a:off x="375620" y="1283148"/>
            <a:ext cx="8545744" cy="3408122"/>
          </a:xfrm>
        </p:spPr>
        <p:txBody>
          <a:bodyPr>
            <a:normAutofit/>
          </a:bodyPr>
          <a:lstStyle/>
          <a:p>
            <a:pPr lvl="0"/>
            <a:r>
              <a:rPr lang="en-GB" b="1" dirty="0"/>
              <a:t>UNFCCC:</a:t>
            </a:r>
            <a:r>
              <a:rPr lang="en-GB" dirty="0"/>
              <a:t> </a:t>
            </a:r>
          </a:p>
          <a:p>
            <a:pPr lvl="1"/>
            <a:r>
              <a:rPr lang="en-GB" dirty="0"/>
              <a:t>The modalities, procedures and guidelines (MPGs) for the transparency framework for action and support, referred to in Article 13 of the Paris Agreement are defined in </a:t>
            </a:r>
            <a:r>
              <a:rPr lang="en-GB" b="1" dirty="0"/>
              <a:t>Decision 18/CMA.1</a:t>
            </a:r>
            <a:r>
              <a:rPr lang="en-GB" dirty="0"/>
              <a:t>. </a:t>
            </a:r>
          </a:p>
          <a:p>
            <a:pPr lvl="1"/>
            <a:r>
              <a:rPr lang="en-GB" dirty="0"/>
              <a:t>paras 92–102: </a:t>
            </a:r>
            <a:r>
              <a:rPr lang="en-GB" b="1" dirty="0"/>
              <a:t>Projections of greenhouse gas emissions and removals</a:t>
            </a:r>
            <a:endParaRPr lang="de-AT" dirty="0"/>
          </a:p>
          <a:p>
            <a:pPr lvl="0"/>
            <a:r>
              <a:rPr lang="en-GB" b="1" dirty="0"/>
              <a:t>EU</a:t>
            </a:r>
            <a:r>
              <a:rPr lang="en-GB" dirty="0"/>
              <a:t>: </a:t>
            </a:r>
          </a:p>
          <a:p>
            <a:pPr lvl="1"/>
            <a:r>
              <a:rPr lang="en-GB" dirty="0"/>
              <a:t>Governance Regulation (EU  2018/1999) and Implementing Regulation (EU 2020/1208): </a:t>
            </a:r>
          </a:p>
          <a:p>
            <a:pPr lvl="2"/>
            <a:r>
              <a:rPr lang="en-GB" b="1" dirty="0"/>
              <a:t>Article 39: Reporting on national projections</a:t>
            </a:r>
          </a:p>
          <a:p>
            <a:pPr lvl="2"/>
            <a:r>
              <a:rPr lang="en-GB" b="1" dirty="0"/>
              <a:t>Annex XXIII of the Implementing Regulation</a:t>
            </a:r>
          </a:p>
          <a:p>
            <a:pPr lvl="1"/>
            <a:r>
              <a:rPr lang="en-GB" dirty="0"/>
              <a:t>are fully in line with the Paris Agreement</a:t>
            </a:r>
          </a:p>
          <a:p>
            <a:pPr lvl="1"/>
            <a:r>
              <a:rPr lang="en-GB" dirty="0"/>
              <a:t>reporting by 15</a:t>
            </a:r>
            <a:r>
              <a:rPr lang="en-GB" baseline="30000" dirty="0"/>
              <a:t>th</a:t>
            </a:r>
            <a:r>
              <a:rPr lang="en-GB" dirty="0"/>
              <a:t> March 2021 and every two years thereafter; substantial changes to the information shall be communicated annually </a:t>
            </a:r>
          </a:p>
          <a:p>
            <a:pPr lvl="0"/>
            <a:r>
              <a:rPr lang="en-GB" b="1" dirty="0"/>
              <a:t>Serbian Climate Change Law </a:t>
            </a:r>
          </a:p>
          <a:p>
            <a:pPr lvl="1"/>
            <a:r>
              <a:rPr lang="en-US" dirty="0"/>
              <a:t>Articles 62 to 65: Projections of greenhouse gas emissions and removals, and reporting</a:t>
            </a:r>
            <a:endParaRPr lang="en-GB" dirty="0"/>
          </a:p>
          <a:p>
            <a:endParaRPr lang="de-AT" dirty="0"/>
          </a:p>
        </p:txBody>
      </p:sp>
    </p:spTree>
    <p:extLst>
      <p:ext uri="{BB962C8B-B14F-4D97-AF65-F5344CB8AC3E}">
        <p14:creationId xmlns:p14="http://schemas.microsoft.com/office/powerpoint/2010/main" val="175546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9" y="584200"/>
            <a:ext cx="6894266" cy="698948"/>
          </a:xfrm>
        </p:spPr>
        <p:txBody>
          <a:bodyPr/>
          <a:lstStyle/>
          <a:p>
            <a:r>
              <a:rPr lang="en-GB" sz="3000" b="1" dirty="0">
                <a:solidFill>
                  <a:srgbClr val="0070C0"/>
                </a:solidFill>
                <a:latin typeface="Arial" panose="020B0604020202020204" pitchFamily="34" charset="0"/>
                <a:cs typeface="Arial" panose="020B0604020202020204" pitchFamily="34" charset="0"/>
              </a:rPr>
              <a:t>UNFCCC</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4</a:t>
            </a:fld>
            <a:endParaRPr lang="de-DE" dirty="0"/>
          </a:p>
        </p:txBody>
      </p:sp>
      <p:sp>
        <p:nvSpPr>
          <p:cNvPr id="5" name="Rechteck 4"/>
          <p:cNvSpPr/>
          <p:nvPr/>
        </p:nvSpPr>
        <p:spPr>
          <a:xfrm>
            <a:off x="375619" y="1252748"/>
            <a:ext cx="8275400" cy="3403689"/>
          </a:xfrm>
          <a:prstGeom prst="rect">
            <a:avLst/>
          </a:prstGeom>
        </p:spPr>
        <p:txBody>
          <a:bodyPr wrap="square">
            <a:spAutoFit/>
          </a:bodyPr>
          <a:lstStyle/>
          <a:p>
            <a:pPr lvl="0">
              <a:lnSpc>
                <a:spcPct val="107000"/>
              </a:lnSpc>
              <a:spcAft>
                <a:spcPts val="800"/>
              </a:spcAft>
            </a:pPr>
            <a:r>
              <a:rPr lang="en-GB" dirty="0"/>
              <a:t>Decision 18/CMA.1, paras 92–102: </a:t>
            </a:r>
            <a:r>
              <a:rPr lang="en-GB" b="1" dirty="0"/>
              <a:t>Projections of greenhouse gas emissions and removals, as applicable</a:t>
            </a:r>
            <a:r>
              <a:rPr lang="en-GB" dirty="0"/>
              <a:t> </a:t>
            </a:r>
          </a:p>
          <a:p>
            <a:pPr lvl="0">
              <a:lnSpc>
                <a:spcPct val="107000"/>
              </a:lnSpc>
              <a:spcAft>
                <a:spcPts val="800"/>
              </a:spcAft>
            </a:pPr>
            <a:endParaRPr lang="de-AT" dirty="0"/>
          </a:p>
          <a:p>
            <a:pPr marL="742950" lvl="1" indent="-285750">
              <a:buFont typeface="Courier New" panose="02070309020205020404" pitchFamily="49" charset="0"/>
              <a:buChar char="o"/>
            </a:pPr>
            <a:r>
              <a:rPr lang="en-GB" sz="1300" dirty="0"/>
              <a:t>Countries </a:t>
            </a:r>
            <a:r>
              <a:rPr lang="en-GB" sz="1300" b="1" dirty="0"/>
              <a:t>shall</a:t>
            </a:r>
            <a:r>
              <a:rPr lang="en-GB" sz="1300" dirty="0"/>
              <a:t> report on scenarios </a:t>
            </a:r>
            <a:r>
              <a:rPr lang="en-GB" sz="1300" b="1" dirty="0"/>
              <a:t>with existing policies and measures</a:t>
            </a:r>
            <a:r>
              <a:rPr lang="en-GB" sz="1300" dirty="0"/>
              <a:t> and may report on scenarios with additional policies and measures.</a:t>
            </a:r>
            <a:endParaRPr lang="de-AT" sz="1300" dirty="0"/>
          </a:p>
          <a:p>
            <a:pPr marL="742950" lvl="1" indent="-285750">
              <a:buFont typeface="Courier New" panose="02070309020205020404" pitchFamily="49" charset="0"/>
              <a:buChar char="o"/>
            </a:pPr>
            <a:r>
              <a:rPr lang="en-GB" sz="1300" dirty="0"/>
              <a:t>Each Party should provide information in describing the methodology used to develop the projections. This information should include: </a:t>
            </a:r>
            <a:endParaRPr lang="de-AT" sz="1300" dirty="0"/>
          </a:p>
          <a:p>
            <a:pPr marL="910590"/>
            <a:r>
              <a:rPr lang="en-GB" sz="1300" dirty="0"/>
              <a:t>(a) Models and/or approaches used and key underlying assumptions and parameters used for projections (e.g. gross domestic product growth rate/level, population growth rate/level); </a:t>
            </a:r>
            <a:endParaRPr lang="de-AT" sz="1300" dirty="0"/>
          </a:p>
          <a:p>
            <a:pPr marL="910590"/>
            <a:r>
              <a:rPr lang="en-GB" sz="1300" dirty="0"/>
              <a:t>(b) Changes in the methodology since the Party’s most recent biennial transparency report; </a:t>
            </a:r>
            <a:endParaRPr lang="de-AT" sz="1300" dirty="0"/>
          </a:p>
          <a:p>
            <a:pPr marL="910590"/>
            <a:r>
              <a:rPr lang="en-GB" sz="1300" dirty="0"/>
              <a:t>(c) Assumptions on policies and measures included in the ‘with measures’ projections and ‘with additional measures’ projections, if included; </a:t>
            </a:r>
            <a:endParaRPr lang="de-AT" sz="1300" dirty="0"/>
          </a:p>
          <a:p>
            <a:pPr marL="910590"/>
            <a:r>
              <a:rPr lang="en-GB" sz="1300" dirty="0"/>
              <a:t>(d) Sensitivity analysis for any of the projections, together with a brief explanation of the methodologies and parameters used.</a:t>
            </a:r>
            <a:endParaRPr lang="de-AT" sz="1300" dirty="0"/>
          </a:p>
          <a:p>
            <a:pPr marL="742950" lvl="1" indent="-285750">
              <a:lnSpc>
                <a:spcPct val="107000"/>
              </a:lnSpc>
              <a:spcAft>
                <a:spcPts val="800"/>
              </a:spcAft>
              <a:buFont typeface="Courier New" panose="02070309020205020404" pitchFamily="49" charset="0"/>
              <a:buChar char="o"/>
            </a:pPr>
            <a:r>
              <a:rPr lang="en-GB" sz="1300" dirty="0"/>
              <a:t>Projections shall be presented in graphical and tabular formats</a:t>
            </a:r>
            <a:r>
              <a:rPr lang="en-GB" sz="1300" b="1" dirty="0"/>
              <a:t>. </a:t>
            </a:r>
            <a:endParaRPr lang="de-AT" sz="1300" dirty="0">
              <a:effectLst/>
            </a:endParaRPr>
          </a:p>
        </p:txBody>
      </p:sp>
    </p:spTree>
    <p:extLst>
      <p:ext uri="{BB962C8B-B14F-4D97-AF65-F5344CB8AC3E}">
        <p14:creationId xmlns:p14="http://schemas.microsoft.com/office/powerpoint/2010/main" val="134650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9" y="584200"/>
            <a:ext cx="6894266" cy="698948"/>
          </a:xfrm>
        </p:spPr>
        <p:txBody>
          <a:bodyPr/>
          <a:lstStyle/>
          <a:p>
            <a:r>
              <a:rPr lang="en-GB" sz="3000" b="1" dirty="0">
                <a:solidFill>
                  <a:srgbClr val="0070C0"/>
                </a:solidFill>
                <a:latin typeface="Arial" panose="020B0604020202020204" pitchFamily="34" charset="0"/>
                <a:cs typeface="Arial" panose="020B0604020202020204" pitchFamily="34" charset="0"/>
              </a:rPr>
              <a:t>EU governance regulation</a:t>
            </a: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5</a:t>
            </a:fld>
            <a:endParaRPr lang="de-DE" dirty="0"/>
          </a:p>
        </p:txBody>
      </p:sp>
      <p:sp>
        <p:nvSpPr>
          <p:cNvPr id="4" name="Rechteck 3"/>
          <p:cNvSpPr/>
          <p:nvPr/>
        </p:nvSpPr>
        <p:spPr>
          <a:xfrm>
            <a:off x="432599" y="1556088"/>
            <a:ext cx="8194566" cy="1061829"/>
          </a:xfrm>
          <a:prstGeom prst="rect">
            <a:avLst/>
          </a:prstGeom>
        </p:spPr>
        <p:txBody>
          <a:bodyPr wrap="square">
            <a:spAutoFit/>
          </a:bodyPr>
          <a:lstStyle/>
          <a:p>
            <a:pPr algn="just">
              <a:lnSpc>
                <a:spcPct val="150000"/>
              </a:lnSpc>
              <a:spcAft>
                <a:spcPts val="0"/>
              </a:spcAft>
            </a:pPr>
            <a:r>
              <a:rPr lang="en-GB" dirty="0">
                <a:latin typeface="Arial" panose="020B0604020202020204" pitchFamily="34" charset="0"/>
                <a:ea typeface="Calibri" panose="020F0502020204030204" pitchFamily="34" charset="0"/>
                <a:cs typeface="Arial" panose="020B0604020202020204" pitchFamily="34" charset="0"/>
              </a:rPr>
              <a:t>The reporting obligations concerning policy and measures are defined under the Governance Regulation (EU 2018/1999) and under Article 38 of the Implementing Regulation (EU 2020/1208). The format is laid down in Annex XXIII of the Implementing Regulation.</a:t>
            </a:r>
            <a:endParaRPr lang="de-AT"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31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EU governance Regulation</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6</a:t>
            </a:fld>
            <a:endParaRPr lang="de-DE" dirty="0"/>
          </a:p>
        </p:txBody>
      </p:sp>
      <p:sp>
        <p:nvSpPr>
          <p:cNvPr id="5" name="Rechteck 4"/>
          <p:cNvSpPr/>
          <p:nvPr/>
        </p:nvSpPr>
        <p:spPr>
          <a:xfrm>
            <a:off x="394281" y="1419725"/>
            <a:ext cx="8474183" cy="1084015"/>
          </a:xfrm>
          <a:prstGeom prst="rect">
            <a:avLst/>
          </a:prstGeom>
        </p:spPr>
        <p:txBody>
          <a:bodyPr wrap="square">
            <a:spAutoFit/>
          </a:bodyPr>
          <a:lstStyle/>
          <a:p>
            <a:pPr>
              <a:lnSpc>
                <a:spcPct val="107000"/>
              </a:lnSpc>
              <a:spcAft>
                <a:spcPts val="800"/>
              </a:spcAft>
            </a:pPr>
            <a:r>
              <a:rPr lang="en-GB" sz="1800" i="1" dirty="0">
                <a:solidFill>
                  <a:srgbClr val="000000"/>
                </a:solidFill>
                <a:latin typeface="Arial" panose="020B0604020202020204" pitchFamily="34" charset="0"/>
                <a:cs typeface="Arial" panose="020B0604020202020204" pitchFamily="34" charset="0"/>
              </a:rPr>
              <a:t>Article 18 </a:t>
            </a:r>
            <a:r>
              <a:rPr lang="en-GB" sz="1800" b="1" dirty="0">
                <a:solidFill>
                  <a:srgbClr val="000000"/>
                </a:solidFill>
                <a:latin typeface="Arial" panose="020B0604020202020204" pitchFamily="34" charset="0"/>
                <a:cs typeface="Arial" panose="020B0604020202020204" pitchFamily="34" charset="0"/>
              </a:rPr>
              <a:t>Integrated reporting on greenhouse gas policies and measures and on projections </a:t>
            </a:r>
          </a:p>
          <a:p>
            <a:pPr lvl="0">
              <a:lnSpc>
                <a:spcPct val="107000"/>
              </a:lnSpc>
              <a:spcAft>
                <a:spcPts val="800"/>
              </a:spcAft>
            </a:pPr>
            <a:endParaRPr lang="de-AT" sz="1800" dirty="0">
              <a:effectLst/>
            </a:endParaRPr>
          </a:p>
        </p:txBody>
      </p:sp>
      <p:sp>
        <p:nvSpPr>
          <p:cNvPr id="4" name="Rechteck 3"/>
          <p:cNvSpPr/>
          <p:nvPr/>
        </p:nvSpPr>
        <p:spPr>
          <a:xfrm>
            <a:off x="432599" y="2140863"/>
            <a:ext cx="6425401" cy="2462213"/>
          </a:xfrm>
          <a:prstGeom prst="rect">
            <a:avLst/>
          </a:prstGeom>
        </p:spPr>
        <p:txBody>
          <a:bodyPr wrap="square">
            <a:spAutoFit/>
          </a:bodyPr>
          <a:lstStyle/>
          <a:p>
            <a:pPr marL="342900" indent="-342900">
              <a:buAutoNum type="arabicPeriod"/>
            </a:pPr>
            <a:r>
              <a:rPr lang="en-US" dirty="0"/>
              <a:t>By 15 March 2021, and every two years thereafter, Member States shall report to the Commission information on: </a:t>
            </a:r>
          </a:p>
          <a:p>
            <a:endParaRPr lang="en-US" dirty="0"/>
          </a:p>
          <a:p>
            <a:pPr marL="342900" indent="-342900">
              <a:buAutoNum type="alphaLcParenBoth"/>
            </a:pPr>
            <a:r>
              <a:rPr lang="en-US" dirty="0"/>
              <a:t>their </a:t>
            </a:r>
            <a:r>
              <a:rPr lang="en-US" b="1" dirty="0"/>
              <a:t>national policies and measures</a:t>
            </a:r>
            <a:r>
              <a:rPr lang="en-US" dirty="0"/>
              <a:t> or group of measures as set out in Annex VI; and </a:t>
            </a:r>
          </a:p>
          <a:p>
            <a:pPr marL="342900" indent="-342900">
              <a:buAutoNum type="alphaLcParenBoth"/>
            </a:pPr>
            <a:r>
              <a:rPr lang="en-US" dirty="0"/>
              <a:t>(b) their </a:t>
            </a:r>
            <a:r>
              <a:rPr lang="en-US" b="1" dirty="0"/>
              <a:t>national projections</a:t>
            </a:r>
            <a:r>
              <a:rPr lang="en-US" dirty="0"/>
              <a:t> of anthropogenic greenhouse gas emissions by sources and removals by sinks, </a:t>
            </a:r>
            <a:r>
              <a:rPr lang="en-US" dirty="0" err="1"/>
              <a:t>organised</a:t>
            </a:r>
            <a:r>
              <a:rPr lang="en-US" dirty="0"/>
              <a:t> by gas or group of gases (Hydrofluorocarbons and Perfluorocarbons) listed in Part 2 of Annex V. </a:t>
            </a:r>
            <a:r>
              <a:rPr lang="en-US" b="1" dirty="0"/>
              <a:t>National projections shall take into consideration any policies and measures adopted at Union level </a:t>
            </a:r>
            <a:r>
              <a:rPr lang="en-US" dirty="0"/>
              <a:t>and shall include the information set out in Annex VII. </a:t>
            </a:r>
            <a:endParaRPr lang="de-AT" dirty="0"/>
          </a:p>
        </p:txBody>
      </p:sp>
    </p:spTree>
    <p:extLst>
      <p:ext uri="{BB962C8B-B14F-4D97-AF65-F5344CB8AC3E}">
        <p14:creationId xmlns:p14="http://schemas.microsoft.com/office/powerpoint/2010/main" val="164333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EU governance Regulation</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7</a:t>
            </a:fld>
            <a:endParaRPr lang="de-DE" dirty="0"/>
          </a:p>
        </p:txBody>
      </p:sp>
      <p:sp>
        <p:nvSpPr>
          <p:cNvPr id="5" name="Rechteck 4"/>
          <p:cNvSpPr/>
          <p:nvPr/>
        </p:nvSpPr>
        <p:spPr>
          <a:xfrm>
            <a:off x="394281" y="1419725"/>
            <a:ext cx="8474183" cy="1084015"/>
          </a:xfrm>
          <a:prstGeom prst="rect">
            <a:avLst/>
          </a:prstGeom>
        </p:spPr>
        <p:txBody>
          <a:bodyPr wrap="square">
            <a:spAutoFit/>
          </a:bodyPr>
          <a:lstStyle/>
          <a:p>
            <a:pPr>
              <a:lnSpc>
                <a:spcPct val="107000"/>
              </a:lnSpc>
              <a:spcAft>
                <a:spcPts val="800"/>
              </a:spcAft>
            </a:pPr>
            <a:r>
              <a:rPr lang="en-GB" sz="1800" i="1" dirty="0">
                <a:solidFill>
                  <a:srgbClr val="000000"/>
                </a:solidFill>
                <a:latin typeface="Arial" panose="020B0604020202020204" pitchFamily="34" charset="0"/>
                <a:cs typeface="Arial" panose="020B0604020202020204" pitchFamily="34" charset="0"/>
              </a:rPr>
              <a:t>Annex VII </a:t>
            </a:r>
            <a:r>
              <a:rPr lang="en-GB" sz="1800" b="1" dirty="0">
                <a:solidFill>
                  <a:srgbClr val="000000"/>
                </a:solidFill>
                <a:latin typeface="Arial" panose="020B0604020202020204" pitchFamily="34" charset="0"/>
                <a:cs typeface="Arial" panose="020B0604020202020204" pitchFamily="34" charset="0"/>
              </a:rPr>
              <a:t>Integrated reporting on greenhouse gas policies and measures and on projections </a:t>
            </a:r>
          </a:p>
          <a:p>
            <a:pPr lvl="0">
              <a:lnSpc>
                <a:spcPct val="107000"/>
              </a:lnSpc>
              <a:spcAft>
                <a:spcPts val="800"/>
              </a:spcAft>
            </a:pPr>
            <a:endParaRPr lang="de-AT" sz="1800" dirty="0">
              <a:effectLst/>
            </a:endParaRPr>
          </a:p>
        </p:txBody>
      </p:sp>
      <p:sp>
        <p:nvSpPr>
          <p:cNvPr id="4" name="Rechteck 3"/>
          <p:cNvSpPr/>
          <p:nvPr/>
        </p:nvSpPr>
        <p:spPr>
          <a:xfrm>
            <a:off x="432599" y="2140863"/>
            <a:ext cx="6425401" cy="2554545"/>
          </a:xfrm>
          <a:prstGeom prst="rect">
            <a:avLst/>
          </a:prstGeom>
        </p:spPr>
        <p:txBody>
          <a:bodyPr wrap="square">
            <a:spAutoFit/>
          </a:bodyPr>
          <a:lstStyle/>
          <a:p>
            <a:pPr marL="342900" indent="-342900">
              <a:buAutoNum type="alphaLcParenBoth"/>
            </a:pPr>
            <a:r>
              <a:rPr lang="en-US" sz="1600" dirty="0"/>
              <a:t>projections without measures where available, </a:t>
            </a:r>
            <a:r>
              <a:rPr lang="en-US" sz="1600" b="1" dirty="0"/>
              <a:t>projections with measures</a:t>
            </a:r>
            <a:r>
              <a:rPr lang="en-US" sz="1600" dirty="0"/>
              <a:t>, and, where available, projections with additional measures; </a:t>
            </a:r>
          </a:p>
          <a:p>
            <a:pPr marL="342900" indent="-342900">
              <a:buAutoNum type="alphaLcParenBoth"/>
            </a:pPr>
            <a:r>
              <a:rPr lang="en-US" sz="1600" b="1" dirty="0"/>
              <a:t>total GHG projections and separate estimates for the projected GHG emissions for the emission sources </a:t>
            </a:r>
            <a:r>
              <a:rPr lang="en-US" sz="1600" dirty="0"/>
              <a:t>[…]; </a:t>
            </a:r>
          </a:p>
          <a:p>
            <a:pPr marL="342900" indent="-342900">
              <a:buAutoNum type="alphaLcParenBoth"/>
            </a:pPr>
            <a:r>
              <a:rPr lang="en-US" sz="1600" dirty="0"/>
              <a:t>the </a:t>
            </a:r>
            <a:r>
              <a:rPr lang="en-US" sz="1600" b="1" dirty="0"/>
              <a:t>impact of policies and measures </a:t>
            </a:r>
            <a:r>
              <a:rPr lang="en-US" sz="1600" dirty="0"/>
              <a:t>[…] </a:t>
            </a:r>
          </a:p>
          <a:p>
            <a:pPr marL="342900" indent="-342900">
              <a:buAutoNum type="alphaLcParenBoth"/>
            </a:pPr>
            <a:r>
              <a:rPr lang="en-US" sz="1600" dirty="0"/>
              <a:t>results of the </a:t>
            </a:r>
            <a:r>
              <a:rPr lang="en-US" sz="1600" b="1" dirty="0"/>
              <a:t>sensitivity analysis</a:t>
            </a:r>
            <a:r>
              <a:rPr lang="en-US" sz="1600" dirty="0"/>
              <a:t> performed for the projections and information on the models and parameters used; </a:t>
            </a:r>
          </a:p>
          <a:p>
            <a:pPr marL="342900" indent="-342900">
              <a:buAutoNum type="alphaLcParenBoth"/>
            </a:pPr>
            <a:r>
              <a:rPr lang="en-US" sz="1600" dirty="0"/>
              <a:t>all relevant </a:t>
            </a:r>
            <a:r>
              <a:rPr lang="en-US" sz="1600" b="1" dirty="0"/>
              <a:t>references</a:t>
            </a:r>
            <a:r>
              <a:rPr lang="en-US" sz="1600" dirty="0"/>
              <a:t> to the assessment and the technical reports that underpin the projections […]</a:t>
            </a:r>
            <a:endParaRPr lang="de-AT" sz="1600" dirty="0"/>
          </a:p>
        </p:txBody>
      </p:sp>
    </p:spTree>
    <p:extLst>
      <p:ext uri="{BB962C8B-B14F-4D97-AF65-F5344CB8AC3E}">
        <p14:creationId xmlns:p14="http://schemas.microsoft.com/office/powerpoint/2010/main" val="59286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EU Implementing Regulation: Article 38</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8</a:t>
            </a:fld>
            <a:endParaRPr lang="de-DE" dirty="0"/>
          </a:p>
        </p:txBody>
      </p:sp>
      <p:sp>
        <p:nvSpPr>
          <p:cNvPr id="5" name="Rechteck 4"/>
          <p:cNvSpPr/>
          <p:nvPr/>
        </p:nvSpPr>
        <p:spPr>
          <a:xfrm>
            <a:off x="375619" y="1419725"/>
            <a:ext cx="4013501" cy="3352328"/>
          </a:xfrm>
          <a:prstGeom prst="rect">
            <a:avLst/>
          </a:prstGeom>
        </p:spPr>
        <p:txBody>
          <a:bodyPr wrap="square">
            <a:spAutoFit/>
          </a:bodyPr>
          <a:lstStyle/>
          <a:p>
            <a:pPr lvl="0">
              <a:lnSpc>
                <a:spcPct val="107000"/>
              </a:lnSpc>
              <a:spcAft>
                <a:spcPts val="800"/>
              </a:spcAft>
            </a:pPr>
            <a:r>
              <a:rPr lang="en-GB" sz="1800" dirty="0"/>
              <a:t>(1) Member States shall report the information on their national projections of anthropogenic greenhouse gas </a:t>
            </a:r>
            <a:r>
              <a:rPr lang="en-GB" sz="1800" b="1" dirty="0"/>
              <a:t>emissions by sources and removals by sinks</a:t>
            </a:r>
            <a:r>
              <a:rPr lang="en-GB" sz="1800" dirty="0"/>
              <a:t>, organised </a:t>
            </a:r>
            <a:r>
              <a:rPr lang="en-GB" sz="1800" b="1" dirty="0"/>
              <a:t>by gas or group of gases</a:t>
            </a:r>
            <a:r>
              <a:rPr lang="en-GB" sz="1800" dirty="0"/>
              <a:t>, referred to in Article 18(1)(b) and point (a) of Annex VII of Regulation (EU) 2018/1999 in the format set out in Annex XXV to this Regulation.</a:t>
            </a:r>
            <a:endParaRPr lang="de-AT" sz="1800" dirty="0">
              <a:effectLst/>
            </a:endParaRPr>
          </a:p>
        </p:txBody>
      </p:sp>
      <p:sp>
        <p:nvSpPr>
          <p:cNvPr id="6" name="Ellipse 5"/>
          <p:cNvSpPr/>
          <p:nvPr/>
        </p:nvSpPr>
        <p:spPr>
          <a:xfrm>
            <a:off x="5406887" y="1765190"/>
            <a:ext cx="954156" cy="652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CO</a:t>
            </a:r>
            <a:r>
              <a:rPr lang="de-DE" baseline="-25000" dirty="0"/>
              <a:t>2</a:t>
            </a:r>
            <a:endParaRPr lang="de-AT" baseline="-25000" dirty="0"/>
          </a:p>
        </p:txBody>
      </p:sp>
      <p:sp>
        <p:nvSpPr>
          <p:cNvPr id="7" name="Ellipse 6"/>
          <p:cNvSpPr/>
          <p:nvPr/>
        </p:nvSpPr>
        <p:spPr>
          <a:xfrm>
            <a:off x="6561150" y="1353047"/>
            <a:ext cx="954156" cy="652007"/>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CH</a:t>
            </a:r>
            <a:r>
              <a:rPr lang="de-DE" baseline="-25000" dirty="0"/>
              <a:t>4</a:t>
            </a:r>
            <a:endParaRPr lang="de-AT" baseline="-25000" dirty="0"/>
          </a:p>
        </p:txBody>
      </p:sp>
      <p:sp>
        <p:nvSpPr>
          <p:cNvPr id="8" name="Ellipse 7"/>
          <p:cNvSpPr/>
          <p:nvPr/>
        </p:nvSpPr>
        <p:spPr>
          <a:xfrm>
            <a:off x="7912873" y="1566407"/>
            <a:ext cx="954156" cy="652007"/>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a:t>
            </a:r>
            <a:r>
              <a:rPr lang="de-DE" baseline="-25000" dirty="0"/>
              <a:t>2</a:t>
            </a:r>
            <a:r>
              <a:rPr lang="de-DE" dirty="0"/>
              <a:t>O</a:t>
            </a:r>
            <a:endParaRPr lang="de-AT" dirty="0"/>
          </a:p>
        </p:txBody>
      </p:sp>
      <p:sp>
        <p:nvSpPr>
          <p:cNvPr id="9" name="Ellipse 8"/>
          <p:cNvSpPr/>
          <p:nvPr/>
        </p:nvSpPr>
        <p:spPr>
          <a:xfrm>
            <a:off x="6647291" y="2175669"/>
            <a:ext cx="1265582" cy="652007"/>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 </a:t>
            </a:r>
            <a:r>
              <a:rPr lang="de-DE" dirty="0" err="1"/>
              <a:t>gases</a:t>
            </a:r>
            <a:endParaRPr lang="de-AT" baseline="-25000" dirty="0"/>
          </a:p>
        </p:txBody>
      </p:sp>
      <p:sp>
        <p:nvSpPr>
          <p:cNvPr id="10" name="Rechteck 9"/>
          <p:cNvSpPr/>
          <p:nvPr/>
        </p:nvSpPr>
        <p:spPr>
          <a:xfrm>
            <a:off x="4923181" y="3369750"/>
            <a:ext cx="1272209" cy="42937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Energy</a:t>
            </a:r>
            <a:endParaRPr lang="de-AT" dirty="0"/>
          </a:p>
        </p:txBody>
      </p:sp>
      <p:sp>
        <p:nvSpPr>
          <p:cNvPr id="14" name="Rechteck 13"/>
          <p:cNvSpPr/>
          <p:nvPr/>
        </p:nvSpPr>
        <p:spPr>
          <a:xfrm>
            <a:off x="7524582" y="4228973"/>
            <a:ext cx="1272209" cy="42937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Industrial </a:t>
            </a:r>
            <a:r>
              <a:rPr lang="de-DE" dirty="0" err="1"/>
              <a:t>Processes</a:t>
            </a:r>
            <a:endParaRPr lang="de-AT" dirty="0"/>
          </a:p>
        </p:txBody>
      </p:sp>
      <p:sp>
        <p:nvSpPr>
          <p:cNvPr id="15" name="Rechteck 14"/>
          <p:cNvSpPr/>
          <p:nvPr/>
        </p:nvSpPr>
        <p:spPr>
          <a:xfrm>
            <a:off x="5137865" y="4298508"/>
            <a:ext cx="1272209" cy="42937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Agriculture</a:t>
            </a:r>
            <a:endParaRPr lang="de-AT" dirty="0"/>
          </a:p>
        </p:txBody>
      </p:sp>
      <p:sp>
        <p:nvSpPr>
          <p:cNvPr id="16" name="Rechteck 15"/>
          <p:cNvSpPr/>
          <p:nvPr/>
        </p:nvSpPr>
        <p:spPr>
          <a:xfrm>
            <a:off x="6402123" y="3720197"/>
            <a:ext cx="1272209" cy="4293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LULUCF</a:t>
            </a:r>
            <a:endParaRPr lang="de-AT" dirty="0"/>
          </a:p>
        </p:txBody>
      </p:sp>
      <p:sp>
        <p:nvSpPr>
          <p:cNvPr id="17" name="Rechteck 16"/>
          <p:cNvSpPr/>
          <p:nvPr/>
        </p:nvSpPr>
        <p:spPr>
          <a:xfrm>
            <a:off x="7817457" y="3461617"/>
            <a:ext cx="1272209" cy="4293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Waste</a:t>
            </a:r>
            <a:endParaRPr lang="de-AT" dirty="0"/>
          </a:p>
        </p:txBody>
      </p:sp>
    </p:spTree>
    <p:extLst>
      <p:ext uri="{BB962C8B-B14F-4D97-AF65-F5344CB8AC3E}">
        <p14:creationId xmlns:p14="http://schemas.microsoft.com/office/powerpoint/2010/main" val="43445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5618" y="584200"/>
            <a:ext cx="8609355" cy="698948"/>
          </a:xfrm>
        </p:spPr>
        <p:txBody>
          <a:bodyPr/>
          <a:lstStyle/>
          <a:p>
            <a:r>
              <a:rPr lang="en-GB" sz="3000" b="1" dirty="0">
                <a:solidFill>
                  <a:srgbClr val="0070C0"/>
                </a:solidFill>
                <a:latin typeface="Arial" panose="020B0604020202020204" pitchFamily="34" charset="0"/>
                <a:cs typeface="Arial" panose="020B0604020202020204" pitchFamily="34" charset="0"/>
              </a:rPr>
              <a:t>EU Implementing Regulation: Article 38</a:t>
            </a:r>
            <a:br>
              <a:rPr lang="en-GB" dirty="0"/>
            </a:br>
            <a:endParaRPr lang="de-AT" dirty="0"/>
          </a:p>
        </p:txBody>
      </p:sp>
      <p:sp>
        <p:nvSpPr>
          <p:cNvPr id="3" name="Foliennummernplatzhalter 2"/>
          <p:cNvSpPr>
            <a:spLocks noGrp="1"/>
          </p:cNvSpPr>
          <p:nvPr>
            <p:ph type="sldNum" sz="quarter" idx="12"/>
          </p:nvPr>
        </p:nvSpPr>
        <p:spPr/>
        <p:txBody>
          <a:bodyPr/>
          <a:lstStyle/>
          <a:p>
            <a:fld id="{72BFC8B5-7E05-8645-9F0B-88F35640E36C}" type="slidenum">
              <a:rPr lang="de-DE" smtClean="0"/>
              <a:t>9</a:t>
            </a:fld>
            <a:endParaRPr lang="de-DE" dirty="0"/>
          </a:p>
        </p:txBody>
      </p:sp>
      <p:sp>
        <p:nvSpPr>
          <p:cNvPr id="5" name="Rechteck 4"/>
          <p:cNvSpPr/>
          <p:nvPr/>
        </p:nvSpPr>
        <p:spPr>
          <a:xfrm>
            <a:off x="375619" y="1419725"/>
            <a:ext cx="8609354" cy="3323987"/>
          </a:xfrm>
          <a:prstGeom prst="rect">
            <a:avLst/>
          </a:prstGeom>
        </p:spPr>
        <p:txBody>
          <a:bodyPr wrap="square">
            <a:spAutoFit/>
          </a:bodyPr>
          <a:lstStyle/>
          <a:p>
            <a:pPr lvl="0"/>
            <a:r>
              <a:rPr lang="en-GB" dirty="0"/>
              <a:t>(2) Member States shall provide the additional information on their national projections […], specifying:</a:t>
            </a:r>
            <a:endParaRPr lang="de-AT" dirty="0"/>
          </a:p>
          <a:p>
            <a:pPr marL="628650" lvl="1" indent="-285750">
              <a:buFont typeface="Arial" panose="020B0604020202020204" pitchFamily="34" charset="0"/>
              <a:buChar char="•"/>
            </a:pPr>
            <a:r>
              <a:rPr lang="en-GB" dirty="0"/>
              <a:t>the projection results for total greenhouse gas emissions […] </a:t>
            </a:r>
          </a:p>
          <a:p>
            <a:pPr marL="628650" lvl="1" indent="-285750">
              <a:buFont typeface="Arial" panose="020B0604020202020204" pitchFamily="34" charset="0"/>
              <a:buChar char="•"/>
            </a:pPr>
            <a:r>
              <a:rPr lang="en-GB" dirty="0"/>
              <a:t>the results of the sensitivity analysis performed […]</a:t>
            </a:r>
            <a:endParaRPr lang="de-AT" dirty="0"/>
          </a:p>
          <a:p>
            <a:r>
              <a:rPr lang="en-GB" dirty="0"/>
              <a:t> </a:t>
            </a:r>
            <a:endParaRPr lang="de-AT" dirty="0"/>
          </a:p>
          <a:p>
            <a:pPr marL="2000250" lvl="5" indent="-285750">
              <a:buFont typeface="Wingdings" panose="05000000000000000000" pitchFamily="2" charset="2"/>
              <a:buChar char="Ø"/>
            </a:pPr>
            <a:r>
              <a:rPr lang="en-GB" dirty="0"/>
              <a:t>for the total reported greenhouse gas emissions, together with a brief explanation of which parameters were varied and how;</a:t>
            </a:r>
            <a:endParaRPr lang="de-AT" dirty="0"/>
          </a:p>
          <a:p>
            <a:r>
              <a:rPr lang="en-GB" dirty="0"/>
              <a:t> </a:t>
            </a:r>
            <a:endParaRPr lang="de-AT" dirty="0"/>
          </a:p>
          <a:p>
            <a:pPr marL="2000250" lvl="5" indent="-285750">
              <a:buFont typeface="Wingdings" panose="05000000000000000000" pitchFamily="2" charset="2"/>
              <a:buChar char="Ø"/>
            </a:pPr>
            <a:r>
              <a:rPr lang="en-GB" dirty="0"/>
              <a:t>split on total emissions covered ETS, ESR, LULUCF</a:t>
            </a:r>
            <a:endParaRPr lang="de-AT" dirty="0"/>
          </a:p>
          <a:p>
            <a:r>
              <a:rPr lang="en-GB" dirty="0"/>
              <a:t> </a:t>
            </a:r>
            <a:endParaRPr lang="de-AT" dirty="0"/>
          </a:p>
          <a:p>
            <a:pPr marL="628650" lvl="1" indent="-285750">
              <a:buFont typeface="Arial" panose="020B0604020202020204" pitchFamily="34" charset="0"/>
              <a:buChar char="•"/>
            </a:pPr>
            <a:r>
              <a:rPr lang="en-GB" dirty="0"/>
              <a:t>the year of the inventory data (base year) and the year of the inventory report used as a starting point for the projections;</a:t>
            </a:r>
            <a:endParaRPr lang="de-AT" dirty="0"/>
          </a:p>
          <a:p>
            <a:r>
              <a:rPr lang="en-GB" dirty="0"/>
              <a:t> </a:t>
            </a:r>
            <a:endParaRPr lang="de-AT" dirty="0"/>
          </a:p>
          <a:p>
            <a:pPr marL="628650" lvl="1" indent="-285750">
              <a:buFont typeface="Arial" panose="020B0604020202020204" pitchFamily="34" charset="0"/>
              <a:buChar char="•"/>
            </a:pPr>
            <a:r>
              <a:rPr lang="en-GB" dirty="0"/>
              <a:t>the methodologies used for the projections, including a brief description of the models used and their sectoral, geographical and temporal coverage, references to further information on the models and information on data sources, key exogenous assumptions and on the parameters used</a:t>
            </a:r>
            <a:endParaRPr lang="de-AT" sz="1800" dirty="0">
              <a:effectLst/>
            </a:endParaRPr>
          </a:p>
        </p:txBody>
      </p:sp>
    </p:spTree>
    <p:extLst>
      <p:ext uri="{BB962C8B-B14F-4D97-AF65-F5344CB8AC3E}">
        <p14:creationId xmlns:p14="http://schemas.microsoft.com/office/powerpoint/2010/main" val="3190803959"/>
      </p:ext>
    </p:extLst>
  </p:cSld>
  <p:clrMapOvr>
    <a:masterClrMapping/>
  </p:clrMapOvr>
</p:sld>
</file>

<file path=ppt/theme/theme1.xml><?xml version="1.0" encoding="utf-8"?>
<a:theme xmlns:a="http://schemas.openxmlformats.org/drawingml/2006/main" name="Titelfolie - deutsch">
  <a:themeElements>
    <a:clrScheme name="Umweltbundesamt">
      <a:dk1>
        <a:sysClr val="windowText" lastClr="000000"/>
      </a:dk1>
      <a:lt1>
        <a:sysClr val="window" lastClr="FFFFFF"/>
      </a:lt1>
      <a:dk2>
        <a:srgbClr val="008080"/>
      </a:dk2>
      <a:lt2>
        <a:srgbClr val="BFDFDF"/>
      </a:lt2>
      <a:accent1>
        <a:srgbClr val="7FBFBF"/>
      </a:accent1>
      <a:accent2>
        <a:srgbClr val="40A0A0"/>
      </a:accent2>
      <a:accent3>
        <a:srgbClr val="B2011D"/>
      </a:accent3>
      <a:accent4>
        <a:srgbClr val="722635"/>
      </a:accent4>
      <a:accent5>
        <a:srgbClr val="00A3DA"/>
      </a:accent5>
      <a:accent6>
        <a:srgbClr val="025277"/>
      </a:accent6>
      <a:hlink>
        <a:srgbClr val="008080"/>
      </a:hlink>
      <a:folHlink>
        <a:srgbClr val="0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altsfolien">
  <a:themeElements>
    <a:clrScheme name="Umweltbundesamt">
      <a:dk1>
        <a:sysClr val="windowText" lastClr="000000"/>
      </a:dk1>
      <a:lt1>
        <a:sysClr val="window" lastClr="FFFFFF"/>
      </a:lt1>
      <a:dk2>
        <a:srgbClr val="008080"/>
      </a:dk2>
      <a:lt2>
        <a:srgbClr val="BFDFDF"/>
      </a:lt2>
      <a:accent1>
        <a:srgbClr val="7FBFBF"/>
      </a:accent1>
      <a:accent2>
        <a:srgbClr val="40A0A0"/>
      </a:accent2>
      <a:accent3>
        <a:srgbClr val="B2011D"/>
      </a:accent3>
      <a:accent4>
        <a:srgbClr val="722635"/>
      </a:accent4>
      <a:accent5>
        <a:srgbClr val="00A3DA"/>
      </a:accent5>
      <a:accent6>
        <a:srgbClr val="025277"/>
      </a:accent6>
      <a:hlink>
        <a:srgbClr val="008080"/>
      </a:hlink>
      <a:folHlink>
        <a:srgbClr val="0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nhaltsfolien">
  <a:themeElements>
    <a:clrScheme name="Umweltbundesamt">
      <a:dk1>
        <a:sysClr val="windowText" lastClr="000000"/>
      </a:dk1>
      <a:lt1>
        <a:sysClr val="window" lastClr="FFFFFF"/>
      </a:lt1>
      <a:dk2>
        <a:srgbClr val="008080"/>
      </a:dk2>
      <a:lt2>
        <a:srgbClr val="BFDFDF"/>
      </a:lt2>
      <a:accent1>
        <a:srgbClr val="7FBFBF"/>
      </a:accent1>
      <a:accent2>
        <a:srgbClr val="40A0A0"/>
      </a:accent2>
      <a:accent3>
        <a:srgbClr val="B2011D"/>
      </a:accent3>
      <a:accent4>
        <a:srgbClr val="722635"/>
      </a:accent4>
      <a:accent5>
        <a:srgbClr val="00A3DA"/>
      </a:accent5>
      <a:accent6>
        <a:srgbClr val="025277"/>
      </a:accent6>
      <a:hlink>
        <a:srgbClr val="008080"/>
      </a:hlink>
      <a:folHlink>
        <a:srgbClr val="008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07CC1D7EEB5C549835C6917B38FDA33" ma:contentTypeVersion="6" ma:contentTypeDescription="Create a new document." ma:contentTypeScope="" ma:versionID="0a65b89f297c0faea57bcdd7fecbae8d">
  <xsd:schema xmlns:xsd="http://www.w3.org/2001/XMLSchema" xmlns:xs="http://www.w3.org/2001/XMLSchema" xmlns:p="http://schemas.microsoft.com/office/2006/metadata/properties" xmlns:ns2="d1ac5c08-e3b1-4ed2-8844-abb01dbfcdbe" targetNamespace="http://schemas.microsoft.com/office/2006/metadata/properties" ma:root="true" ma:fieldsID="6ad077321a5bf69c1d4564838bce280c" ns2:_="">
    <xsd:import namespace="d1ac5c08-e3b1-4ed2-8844-abb01dbfcd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c5c08-e3b1-4ed2-8844-abb01dbfcd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D56AF-B1A0-40CC-8B8C-3948511AAB85}">
  <ds:schemaRefs>
    <ds:schemaRef ds:uri="http://schemas.microsoft.com/sharepoint/v3/contenttype/forms"/>
  </ds:schemaRefs>
</ds:datastoreItem>
</file>

<file path=customXml/itemProps2.xml><?xml version="1.0" encoding="utf-8"?>
<ds:datastoreItem xmlns:ds="http://schemas.openxmlformats.org/officeDocument/2006/customXml" ds:itemID="{F13DE5E2-B736-4524-8D28-C7B4D353C1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3E60AB7-B98E-41EE-AC0C-984A72EF47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c5c08-e3b1-4ed2-8844-abb01dbfcd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1609</Words>
  <Application>Microsoft Office PowerPoint</Application>
  <PresentationFormat>On-screen Show (16:9)</PresentationFormat>
  <Paragraphs>165</Paragraphs>
  <Slides>19</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Courier New</vt:lpstr>
      <vt:lpstr>Proxima Nova Rg</vt:lpstr>
      <vt:lpstr>Wingdings</vt:lpstr>
      <vt:lpstr>Titelfolie - deutsch</vt:lpstr>
      <vt:lpstr>Inhaltsfolien</vt:lpstr>
      <vt:lpstr>1_Inhaltsfolien</vt:lpstr>
      <vt:lpstr>DELIVERABLE 7: training session on projecions and scenarios </vt:lpstr>
      <vt:lpstr>Purpose </vt:lpstr>
      <vt:lpstr>Reporting requirements </vt:lpstr>
      <vt:lpstr>UNFCCC </vt:lpstr>
      <vt:lpstr>EU governance regulation</vt:lpstr>
      <vt:lpstr>EU governance Regulation </vt:lpstr>
      <vt:lpstr>EU governance Regulation </vt:lpstr>
      <vt:lpstr>EU Implementing Regulation: Article 38 </vt:lpstr>
      <vt:lpstr>EU Implementing Regulation: Article 38 </vt:lpstr>
      <vt:lpstr>EU Implementing Regulation: Article 38 </vt:lpstr>
      <vt:lpstr>EU Implementing Regulation: Article 36 </vt:lpstr>
      <vt:lpstr>Serbia´s climate change law</vt:lpstr>
      <vt:lpstr>Serbia´s climate change law</vt:lpstr>
      <vt:lpstr>Organogramm of slovakia</vt:lpstr>
      <vt:lpstr>Recommendations</vt:lpstr>
      <vt:lpstr>summary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Zahradnik</dc:creator>
  <cp:lastModifiedBy>Milan Cerovac</cp:lastModifiedBy>
  <cp:revision>761</cp:revision>
  <cp:lastPrinted>2021-06-20T20:52:16Z</cp:lastPrinted>
  <dcterms:created xsi:type="dcterms:W3CDTF">2016-12-01T20:30:42Z</dcterms:created>
  <dcterms:modified xsi:type="dcterms:W3CDTF">2022-09-13T10:39:16Z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0x010100307CC1D7EEB5C549835C6917B38FDA33</vt:lpwstr>
  </property>
  <property fmtid="{D5CDD505-2E9C-101B-9397-08002B2CF9AE}" pid="3" name="Order">
    <vt:r8>9000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