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2" r:id="rId5"/>
  </p:sldMasterIdLst>
  <p:notesMasterIdLst>
    <p:notesMasterId r:id="rId46"/>
  </p:notesMasterIdLst>
  <p:sldIdLst>
    <p:sldId id="261" r:id="rId6"/>
    <p:sldId id="301" r:id="rId7"/>
    <p:sldId id="321" r:id="rId8"/>
    <p:sldId id="287" r:id="rId9"/>
    <p:sldId id="292" r:id="rId10"/>
    <p:sldId id="322" r:id="rId11"/>
    <p:sldId id="323" r:id="rId12"/>
    <p:sldId id="429" r:id="rId13"/>
    <p:sldId id="289" r:id="rId14"/>
    <p:sldId id="430" r:id="rId15"/>
    <p:sldId id="431" r:id="rId16"/>
    <p:sldId id="401" r:id="rId17"/>
    <p:sldId id="344" r:id="rId18"/>
    <p:sldId id="340" r:id="rId19"/>
    <p:sldId id="345" r:id="rId20"/>
    <p:sldId id="337" r:id="rId21"/>
    <p:sldId id="406" r:id="rId22"/>
    <p:sldId id="407" r:id="rId23"/>
    <p:sldId id="282" r:id="rId24"/>
    <p:sldId id="341" r:id="rId25"/>
    <p:sldId id="408" r:id="rId26"/>
    <p:sldId id="409" r:id="rId27"/>
    <p:sldId id="332" r:id="rId28"/>
    <p:sldId id="331" r:id="rId29"/>
    <p:sldId id="411" r:id="rId30"/>
    <p:sldId id="424" r:id="rId31"/>
    <p:sldId id="415" r:id="rId32"/>
    <p:sldId id="346" r:id="rId33"/>
    <p:sldId id="423" r:id="rId34"/>
    <p:sldId id="425" r:id="rId35"/>
    <p:sldId id="324" r:id="rId36"/>
    <p:sldId id="326" r:id="rId37"/>
    <p:sldId id="348" r:id="rId38"/>
    <p:sldId id="405" r:id="rId39"/>
    <p:sldId id="342" r:id="rId40"/>
    <p:sldId id="284" r:id="rId41"/>
    <p:sldId id="347" r:id="rId42"/>
    <p:sldId id="426" r:id="rId43"/>
    <p:sldId id="427" r:id="rId44"/>
    <p:sldId id="428"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notesMaster" Target="notesMasters/notesMaster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80E2BA-6515-4B73-98BA-FCCD414FB878}" type="datetimeFigureOut">
              <a:rPr lang="en-GB" smtClean="0"/>
              <a:t>13/09/2022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6D23A9-4F59-4D79-8881-A0D1E69F056B}" type="slidenum">
              <a:rPr lang="en-GB" smtClean="0"/>
              <a:t>‹#›</a:t>
            </a:fld>
            <a:endParaRPr lang="en-GB"/>
          </a:p>
        </p:txBody>
      </p:sp>
    </p:spTree>
    <p:extLst>
      <p:ext uri="{BB962C8B-B14F-4D97-AF65-F5344CB8AC3E}">
        <p14:creationId xmlns:p14="http://schemas.microsoft.com/office/powerpoint/2010/main" val="43460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D01A914-838C-4E48-8E8C-9835575FDA21}" type="slidenum">
              <a:rPr lang="de-DE" smtClean="0"/>
              <a:t>1</a:t>
            </a:fld>
            <a:endParaRPr lang="de-DE"/>
          </a:p>
        </p:txBody>
      </p:sp>
    </p:spTree>
    <p:extLst>
      <p:ext uri="{BB962C8B-B14F-4D97-AF65-F5344CB8AC3E}">
        <p14:creationId xmlns:p14="http://schemas.microsoft.com/office/powerpoint/2010/main" val="734542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4075087-DA8F-4C01-B951-CF7F39CBFCB0}" type="slidenum">
              <a:rPr lang="en-GB" smtClean="0"/>
              <a:t>5</a:t>
            </a:fld>
            <a:endParaRPr lang="en-GB"/>
          </a:p>
        </p:txBody>
      </p:sp>
    </p:spTree>
    <p:extLst>
      <p:ext uri="{BB962C8B-B14F-4D97-AF65-F5344CB8AC3E}">
        <p14:creationId xmlns:p14="http://schemas.microsoft.com/office/powerpoint/2010/main" val="2617669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4075087-DA8F-4C01-B951-CF7F39CBFCB0}" type="slidenum">
              <a:rPr lang="en-GB" smtClean="0"/>
              <a:t>6</a:t>
            </a:fld>
            <a:endParaRPr lang="en-GB"/>
          </a:p>
        </p:txBody>
      </p:sp>
    </p:spTree>
    <p:extLst>
      <p:ext uri="{BB962C8B-B14F-4D97-AF65-F5344CB8AC3E}">
        <p14:creationId xmlns:p14="http://schemas.microsoft.com/office/powerpoint/2010/main" val="2990443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4075087-DA8F-4C01-B951-CF7F39CBFCB0}" type="slidenum">
              <a:rPr lang="en-GB" smtClean="0"/>
              <a:t>7</a:t>
            </a:fld>
            <a:endParaRPr lang="en-GB"/>
          </a:p>
        </p:txBody>
      </p:sp>
    </p:spTree>
    <p:extLst>
      <p:ext uri="{BB962C8B-B14F-4D97-AF65-F5344CB8AC3E}">
        <p14:creationId xmlns:p14="http://schemas.microsoft.com/office/powerpoint/2010/main" val="572117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724616">
              <a:defRPr/>
            </a:pPr>
            <a:r>
              <a:rPr lang="en-GB" dirty="0"/>
              <a:t>The </a:t>
            </a:r>
            <a:r>
              <a:rPr lang="en-GB" b="1" dirty="0"/>
              <a:t>Convention</a:t>
            </a:r>
            <a:r>
              <a:rPr lang="en-GB" dirty="0"/>
              <a:t> and the </a:t>
            </a:r>
            <a:r>
              <a:rPr lang="en-GB" b="1" dirty="0"/>
              <a:t>Paris Agreement </a:t>
            </a:r>
            <a:r>
              <a:rPr lang="en-GB" b="0" dirty="0"/>
              <a:t>foresee</a:t>
            </a:r>
            <a:r>
              <a:rPr lang="en-GB" b="1" dirty="0"/>
              <a:t> financial assistance from Parties </a:t>
            </a:r>
            <a:r>
              <a:rPr lang="en-GB" dirty="0"/>
              <a:t>with more resources to </a:t>
            </a:r>
            <a:r>
              <a:rPr lang="en-GB" b="1" dirty="0"/>
              <a:t>those less endowed and more vulnerable.</a:t>
            </a:r>
          </a:p>
          <a:p>
            <a:pPr defTabSz="724616">
              <a:defRPr/>
            </a:pPr>
            <a:r>
              <a:rPr lang="en-GB" b="0" noProof="0" dirty="0"/>
              <a:t>Reporting</a:t>
            </a:r>
            <a:r>
              <a:rPr lang="en-GB" b="1" noProof="0" dirty="0"/>
              <a:t> </a:t>
            </a:r>
            <a:r>
              <a:rPr lang="en-GB" b="0" noProof="0" dirty="0"/>
              <a:t>requirements have been specified</a:t>
            </a:r>
            <a:r>
              <a:rPr lang="en-GB" b="0" baseline="0" noProof="0" dirty="0"/>
              <a:t> further in the </a:t>
            </a:r>
            <a:r>
              <a:rPr lang="en-GB" sz="1000" dirty="0"/>
              <a:t>Modalities, Procedures and Guidelines </a:t>
            </a:r>
            <a:r>
              <a:rPr lang="en-GB" sz="1000" b="1" dirty="0"/>
              <a:t>(MPGs) for the Enhanced Transparency Framework </a:t>
            </a:r>
            <a:r>
              <a:rPr lang="en-GB" sz="1000" dirty="0"/>
              <a:t>(Decision 18/CMA.1) from 2018.</a:t>
            </a:r>
          </a:p>
          <a:p>
            <a:pPr defTabSz="724616">
              <a:defRPr/>
            </a:pPr>
            <a:r>
              <a:rPr lang="en-GB" sz="1000" dirty="0"/>
              <a:t>1</a:t>
            </a:r>
            <a:r>
              <a:rPr lang="en-GB" sz="1000" baseline="30000" dirty="0"/>
              <a:t>st</a:t>
            </a:r>
            <a:r>
              <a:rPr lang="en-GB" sz="1000" dirty="0"/>
              <a:t> reporting will have to be done in 2024.</a:t>
            </a:r>
            <a:endParaRPr lang="en-GB" b="0" noProof="0" dirty="0"/>
          </a:p>
          <a:p>
            <a:pPr defTabSz="724616">
              <a:defRPr/>
            </a:pPr>
            <a:endParaRPr lang="en-GB" b="0" dirty="0"/>
          </a:p>
          <a:p>
            <a:pPr lvl="0"/>
            <a:endParaRPr lang="de-AT" b="0" i="1" dirty="0"/>
          </a:p>
        </p:txBody>
      </p:sp>
      <p:sp>
        <p:nvSpPr>
          <p:cNvPr id="4" name="Slide Number Placeholder 3"/>
          <p:cNvSpPr>
            <a:spLocks noGrp="1"/>
          </p:cNvSpPr>
          <p:nvPr>
            <p:ph type="sldNum" sz="quarter" idx="10"/>
          </p:nvPr>
        </p:nvSpPr>
        <p:spPr/>
        <p:txBody>
          <a:bodyPr/>
          <a:lstStyle/>
          <a:p>
            <a:pPr defTabSz="724616">
              <a:defRPr/>
            </a:pPr>
            <a:fld id="{ED01A914-838C-4E48-8E8C-9835575FDA21}" type="slidenum">
              <a:rPr lang="de-DE">
                <a:solidFill>
                  <a:prstClr val="black"/>
                </a:solidFill>
                <a:latin typeface="Calibri" panose="020F0502020204030204"/>
              </a:rPr>
              <a:pPr defTabSz="724616">
                <a:defRPr/>
              </a:pPr>
              <a:t>31</a:t>
            </a:fld>
            <a:endParaRPr lang="de-DE">
              <a:solidFill>
                <a:prstClr val="black"/>
              </a:solidFill>
              <a:latin typeface="Calibri" panose="020F0502020204030204"/>
            </a:endParaRPr>
          </a:p>
        </p:txBody>
      </p:sp>
    </p:spTree>
    <p:extLst>
      <p:ext uri="{BB962C8B-B14F-4D97-AF65-F5344CB8AC3E}">
        <p14:creationId xmlns:p14="http://schemas.microsoft.com/office/powerpoint/2010/main" val="3381127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pPr defTabSz="724616">
              <a:defRPr/>
            </a:pPr>
            <a:fld id="{ED01A914-838C-4E48-8E8C-9835575FDA21}" type="slidenum">
              <a:rPr lang="de-DE">
                <a:solidFill>
                  <a:prstClr val="black"/>
                </a:solidFill>
                <a:latin typeface="Calibri" panose="020F0502020204030204"/>
              </a:rPr>
              <a:pPr defTabSz="724616">
                <a:defRPr/>
              </a:pPr>
              <a:t>32</a:t>
            </a:fld>
            <a:endParaRPr lang="de-DE">
              <a:solidFill>
                <a:prstClr val="black"/>
              </a:solidFill>
              <a:latin typeface="Calibri" panose="020F0502020204030204"/>
            </a:endParaRPr>
          </a:p>
        </p:txBody>
      </p:sp>
    </p:spTree>
    <p:extLst>
      <p:ext uri="{BB962C8B-B14F-4D97-AF65-F5344CB8AC3E}">
        <p14:creationId xmlns:p14="http://schemas.microsoft.com/office/powerpoint/2010/main" val="3976622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513C5-D439-4B6B-8011-880C4B9B19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126AC1B-B25B-4681-9587-B876D4EDC1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94A9FD5-4C9D-4EC1-8FD7-D2D6DD10491B}"/>
              </a:ext>
            </a:extLst>
          </p:cNvPr>
          <p:cNvSpPr>
            <a:spLocks noGrp="1"/>
          </p:cNvSpPr>
          <p:nvPr>
            <p:ph type="dt" sz="half" idx="10"/>
          </p:nvPr>
        </p:nvSpPr>
        <p:spPr/>
        <p:txBody>
          <a:bodyPr/>
          <a:lstStyle/>
          <a:p>
            <a:fld id="{9D4D65F3-9C21-4969-AAE0-713D33FD628A}" type="datetimeFigureOut">
              <a:rPr lang="en-GB" smtClean="0"/>
              <a:t>13/09/2022</a:t>
            </a:fld>
            <a:endParaRPr lang="en-GB"/>
          </a:p>
        </p:txBody>
      </p:sp>
      <p:sp>
        <p:nvSpPr>
          <p:cNvPr id="5" name="Footer Placeholder 4">
            <a:extLst>
              <a:ext uri="{FF2B5EF4-FFF2-40B4-BE49-F238E27FC236}">
                <a16:creationId xmlns:a16="http://schemas.microsoft.com/office/drawing/2014/main" id="{C89372D5-DC75-409E-B9E3-034BA7C238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644FEC-622F-4D9E-848A-3241A756E574}"/>
              </a:ext>
            </a:extLst>
          </p:cNvPr>
          <p:cNvSpPr>
            <a:spLocks noGrp="1"/>
          </p:cNvSpPr>
          <p:nvPr>
            <p:ph type="sldNum" sz="quarter" idx="12"/>
          </p:nvPr>
        </p:nvSpPr>
        <p:spPr/>
        <p:txBody>
          <a:bodyPr/>
          <a:lstStyle/>
          <a:p>
            <a:fld id="{865B3562-EEC0-42C1-AB17-FD09B43CFEFD}" type="slidenum">
              <a:rPr lang="en-GB" smtClean="0"/>
              <a:t>‹#›</a:t>
            </a:fld>
            <a:endParaRPr lang="en-GB"/>
          </a:p>
        </p:txBody>
      </p:sp>
    </p:spTree>
    <p:extLst>
      <p:ext uri="{BB962C8B-B14F-4D97-AF65-F5344CB8AC3E}">
        <p14:creationId xmlns:p14="http://schemas.microsoft.com/office/powerpoint/2010/main" val="740892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44EA8-E92E-44B1-B151-98248591771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12851C4-4917-418F-81EF-E69A045891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15DD8A-108E-48A3-8BD3-C0D83005B9FF}"/>
              </a:ext>
            </a:extLst>
          </p:cNvPr>
          <p:cNvSpPr>
            <a:spLocks noGrp="1"/>
          </p:cNvSpPr>
          <p:nvPr>
            <p:ph type="dt" sz="half" idx="10"/>
          </p:nvPr>
        </p:nvSpPr>
        <p:spPr/>
        <p:txBody>
          <a:bodyPr/>
          <a:lstStyle/>
          <a:p>
            <a:fld id="{9D4D65F3-9C21-4969-AAE0-713D33FD628A}" type="datetimeFigureOut">
              <a:rPr lang="en-GB" smtClean="0"/>
              <a:t>13/09/2022</a:t>
            </a:fld>
            <a:endParaRPr lang="en-GB"/>
          </a:p>
        </p:txBody>
      </p:sp>
      <p:sp>
        <p:nvSpPr>
          <p:cNvPr id="5" name="Footer Placeholder 4">
            <a:extLst>
              <a:ext uri="{FF2B5EF4-FFF2-40B4-BE49-F238E27FC236}">
                <a16:creationId xmlns:a16="http://schemas.microsoft.com/office/drawing/2014/main" id="{9D7E909B-FF19-49B0-AA76-A997A7779D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ED1D07-5D62-41DE-80DE-B8DDDA9E12A3}"/>
              </a:ext>
            </a:extLst>
          </p:cNvPr>
          <p:cNvSpPr>
            <a:spLocks noGrp="1"/>
          </p:cNvSpPr>
          <p:nvPr>
            <p:ph type="sldNum" sz="quarter" idx="12"/>
          </p:nvPr>
        </p:nvSpPr>
        <p:spPr/>
        <p:txBody>
          <a:bodyPr/>
          <a:lstStyle/>
          <a:p>
            <a:fld id="{865B3562-EEC0-42C1-AB17-FD09B43CFEFD}" type="slidenum">
              <a:rPr lang="en-GB" smtClean="0"/>
              <a:t>‹#›</a:t>
            </a:fld>
            <a:endParaRPr lang="en-GB"/>
          </a:p>
        </p:txBody>
      </p:sp>
    </p:spTree>
    <p:extLst>
      <p:ext uri="{BB962C8B-B14F-4D97-AF65-F5344CB8AC3E}">
        <p14:creationId xmlns:p14="http://schemas.microsoft.com/office/powerpoint/2010/main" val="3425187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95F897-A5D6-4464-81EA-5A248D1888A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034058-5C30-4785-AFB5-B7BAEE5AC0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4C3228-26FF-4501-A041-C3264E0C175B}"/>
              </a:ext>
            </a:extLst>
          </p:cNvPr>
          <p:cNvSpPr>
            <a:spLocks noGrp="1"/>
          </p:cNvSpPr>
          <p:nvPr>
            <p:ph type="dt" sz="half" idx="10"/>
          </p:nvPr>
        </p:nvSpPr>
        <p:spPr/>
        <p:txBody>
          <a:bodyPr/>
          <a:lstStyle/>
          <a:p>
            <a:fld id="{9D4D65F3-9C21-4969-AAE0-713D33FD628A}" type="datetimeFigureOut">
              <a:rPr lang="en-GB" smtClean="0"/>
              <a:t>13/09/2022</a:t>
            </a:fld>
            <a:endParaRPr lang="en-GB"/>
          </a:p>
        </p:txBody>
      </p:sp>
      <p:sp>
        <p:nvSpPr>
          <p:cNvPr id="5" name="Footer Placeholder 4">
            <a:extLst>
              <a:ext uri="{FF2B5EF4-FFF2-40B4-BE49-F238E27FC236}">
                <a16:creationId xmlns:a16="http://schemas.microsoft.com/office/drawing/2014/main" id="{E8720A48-A011-4FB0-B1C2-45C301631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AD8E63-5AEE-41DE-ACE9-C5E84CD66733}"/>
              </a:ext>
            </a:extLst>
          </p:cNvPr>
          <p:cNvSpPr>
            <a:spLocks noGrp="1"/>
          </p:cNvSpPr>
          <p:nvPr>
            <p:ph type="sldNum" sz="quarter" idx="12"/>
          </p:nvPr>
        </p:nvSpPr>
        <p:spPr/>
        <p:txBody>
          <a:bodyPr/>
          <a:lstStyle/>
          <a:p>
            <a:fld id="{865B3562-EEC0-42C1-AB17-FD09B43CFEFD}" type="slidenum">
              <a:rPr lang="en-GB" smtClean="0"/>
              <a:t>‹#›</a:t>
            </a:fld>
            <a:endParaRPr lang="en-GB"/>
          </a:p>
        </p:txBody>
      </p:sp>
    </p:spTree>
    <p:extLst>
      <p:ext uri="{BB962C8B-B14F-4D97-AF65-F5344CB8AC3E}">
        <p14:creationId xmlns:p14="http://schemas.microsoft.com/office/powerpoint/2010/main" val="167411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folie mit Foto">
    <p:spTree>
      <p:nvGrpSpPr>
        <p:cNvPr id="1" name=""/>
        <p:cNvGrpSpPr/>
        <p:nvPr/>
      </p:nvGrpSpPr>
      <p:grpSpPr>
        <a:xfrm>
          <a:off x="0" y="0"/>
          <a:ext cx="0" cy="0"/>
          <a:chOff x="0" y="0"/>
          <a:chExt cx="0" cy="0"/>
        </a:xfrm>
      </p:grpSpPr>
      <p:sp>
        <p:nvSpPr>
          <p:cNvPr id="2" name="Titel 1"/>
          <p:cNvSpPr>
            <a:spLocks noGrp="1"/>
          </p:cNvSpPr>
          <p:nvPr>
            <p:ph type="title"/>
          </p:nvPr>
        </p:nvSpPr>
        <p:spPr>
          <a:xfrm>
            <a:off x="583325" y="4691773"/>
            <a:ext cx="11021775" cy="580619"/>
          </a:xfrm>
        </p:spPr>
        <p:txBody>
          <a:bodyPr anchor="t" anchorCtr="0"/>
          <a:lstStyle>
            <a:lvl1pPr>
              <a:defRPr cap="all" baseline="0"/>
            </a:lvl1pPr>
          </a:lstStyle>
          <a:p>
            <a:r>
              <a:rPr lang="en-US"/>
              <a:t>Click to edit Master title style</a:t>
            </a:r>
            <a:endParaRPr lang="de-DE" dirty="0"/>
          </a:p>
        </p:txBody>
      </p:sp>
      <p:sp>
        <p:nvSpPr>
          <p:cNvPr id="7" name="Textplatzhalter 6"/>
          <p:cNvSpPr>
            <a:spLocks noGrp="1"/>
          </p:cNvSpPr>
          <p:nvPr>
            <p:ph type="body" sz="quarter" idx="10"/>
          </p:nvPr>
        </p:nvSpPr>
        <p:spPr>
          <a:xfrm>
            <a:off x="582613" y="5326227"/>
            <a:ext cx="7484755" cy="463351"/>
          </a:xfrm>
          <a:prstGeom prst="rect">
            <a:avLst/>
          </a:prstGeom>
        </p:spPr>
        <p:txBody>
          <a:bodyPr lIns="0" tIns="0" rIns="0" bIns="0"/>
          <a:lstStyle>
            <a:lvl1pPr marL="0" indent="0">
              <a:buFontTx/>
              <a:buNone/>
              <a:defRPr cap="all" baseline="0"/>
            </a:lvl1pPr>
          </a:lstStyle>
          <a:p>
            <a:pPr lvl="0"/>
            <a:r>
              <a:rPr lang="en-US"/>
              <a:t>Click to edit Master text styles</a:t>
            </a:r>
          </a:p>
        </p:txBody>
      </p:sp>
      <p:sp>
        <p:nvSpPr>
          <p:cNvPr id="4" name="Bildplatzhalter 3"/>
          <p:cNvSpPr>
            <a:spLocks noGrp="1" noChangeAspect="1"/>
          </p:cNvSpPr>
          <p:nvPr>
            <p:ph type="pic" sz="quarter" idx="11"/>
          </p:nvPr>
        </p:nvSpPr>
        <p:spPr>
          <a:xfrm>
            <a:off x="0" y="0"/>
            <a:ext cx="12192000" cy="4320000"/>
          </a:xfrm>
          <a:prstGeom prst="rect">
            <a:avLst/>
          </a:prstGeom>
        </p:spPr>
        <p:txBody>
          <a:bodyPr lIns="68580" tIns="34290" rIns="68580" bIns="34290"/>
          <a:lstStyle>
            <a:lvl1pPr marL="0" indent="0">
              <a:buNone/>
              <a:defRPr/>
            </a:lvl1pPr>
          </a:lstStyle>
          <a:p>
            <a:r>
              <a:rPr lang="en-US"/>
              <a:t>Click icon to add picture</a:t>
            </a:r>
            <a:endParaRPr lang="de-DE" dirty="0"/>
          </a:p>
        </p:txBody>
      </p:sp>
      <p:sp>
        <p:nvSpPr>
          <p:cNvPr id="5" name="Textplatzhalter 4"/>
          <p:cNvSpPr>
            <a:spLocks noGrp="1"/>
          </p:cNvSpPr>
          <p:nvPr>
            <p:ph type="body" sz="quarter" idx="12" hasCustomPrompt="1"/>
          </p:nvPr>
        </p:nvSpPr>
        <p:spPr>
          <a:xfrm>
            <a:off x="7768890" y="4320001"/>
            <a:ext cx="3836209" cy="201388"/>
          </a:xfrm>
          <a:prstGeom prst="rect">
            <a:avLst/>
          </a:prstGeom>
        </p:spPr>
        <p:txBody>
          <a:bodyPr wrap="none" lIns="13500" tIns="40500" rIns="13500" bIns="40500" anchor="ctr" anchorCtr="0"/>
          <a:lstStyle>
            <a:lvl1pPr marL="0" indent="0" algn="r">
              <a:buNone/>
              <a:defRPr sz="667">
                <a:solidFill>
                  <a:schemeClr val="bg1">
                    <a:lumMod val="50000"/>
                  </a:schemeClr>
                </a:solidFill>
              </a:defRPr>
            </a:lvl1pPr>
          </a:lstStyle>
          <a:p>
            <a:pPr lvl="0"/>
            <a:r>
              <a:rPr lang="de-AT"/>
              <a:t>© Copyright ……!!!</a:t>
            </a:r>
          </a:p>
        </p:txBody>
      </p:sp>
    </p:spTree>
    <p:extLst>
      <p:ext uri="{BB962C8B-B14F-4D97-AF65-F5344CB8AC3E}">
        <p14:creationId xmlns:p14="http://schemas.microsoft.com/office/powerpoint/2010/main" val="3522532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el &amp; Text (ein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83325" y="758757"/>
            <a:ext cx="9192355" cy="931931"/>
          </a:xfrm>
        </p:spPr>
        <p:txBody>
          <a:bodyPr lIns="0" tIns="0" rIns="0" bIns="0" anchor="t" anchorCtr="0">
            <a:noAutofit/>
          </a:bodyPr>
          <a:lstStyle>
            <a:lvl1pPr>
              <a:defRPr cap="all" baseline="0"/>
            </a:lvl1pPr>
          </a:lstStyle>
          <a:p>
            <a:r>
              <a:rPr lang="de-DE" dirty="0"/>
              <a:t>MASTERTITELFORMAT BEARBEITEN</a:t>
            </a:r>
          </a:p>
        </p:txBody>
      </p:sp>
      <p:sp>
        <p:nvSpPr>
          <p:cNvPr id="6" name="Foliennummernplatzhalter 5"/>
          <p:cNvSpPr>
            <a:spLocks noGrp="1"/>
          </p:cNvSpPr>
          <p:nvPr>
            <p:ph type="sldNum" sz="quarter" idx="12"/>
          </p:nvPr>
        </p:nvSpPr>
        <p:spPr/>
        <p:txBody>
          <a:bodyPr/>
          <a:lstStyle/>
          <a:p>
            <a:fld id="{72BFC8B5-7E05-8645-9F0B-88F35640E36C}" type="slidenum">
              <a:rPr lang="de-DE" smtClean="0"/>
              <a:t>‹#›</a:t>
            </a:fld>
            <a:endParaRPr lang="de-DE" dirty="0"/>
          </a:p>
        </p:txBody>
      </p:sp>
      <p:sp>
        <p:nvSpPr>
          <p:cNvPr id="5" name="Textplatzhalter 9"/>
          <p:cNvSpPr>
            <a:spLocks noGrp="1"/>
          </p:cNvSpPr>
          <p:nvPr>
            <p:ph type="body" sz="quarter" idx="16"/>
          </p:nvPr>
        </p:nvSpPr>
        <p:spPr>
          <a:xfrm>
            <a:off x="584200" y="1936751"/>
            <a:ext cx="11020899" cy="4142316"/>
          </a:xfrm>
          <a:prstGeom prst="rect">
            <a:avLst/>
          </a:prstGeom>
        </p:spPr>
        <p:txBody>
          <a:bodyPr lIns="0" tIns="0" rIns="0" bIns="0">
            <a:normAutofit/>
          </a:bodyPr>
          <a:lstStyle>
            <a:lvl1pPr marL="254394">
              <a:lnSpc>
                <a:spcPct val="110000"/>
              </a:lnSpc>
              <a:defRPr/>
            </a:lvl1pPr>
            <a:lvl2pPr marL="503987">
              <a:lnSpc>
                <a:spcPct val="110000"/>
              </a:lnSpc>
              <a:defRPr/>
            </a:lvl2pPr>
            <a:lvl3pPr marL="758381">
              <a:lnSpc>
                <a:spcPct val="110000"/>
              </a:lnSpc>
              <a:defRPr/>
            </a:lvl3pPr>
            <a:lvl4pPr marL="1007975">
              <a:lnSpc>
                <a:spcPct val="110000"/>
              </a:lnSpc>
              <a:defRPr/>
            </a:lvl4pPr>
            <a:lvl5pPr marL="1262368">
              <a:lnSpc>
                <a:spcPct val="110000"/>
              </a:lnSpc>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pic>
        <p:nvPicPr>
          <p:cNvPr id="2051" name="Grafik 6"/>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r="81522"/>
          <a:stretch>
            <a:fillRect/>
          </a:stretch>
        </p:blipFill>
        <p:spPr bwMode="auto">
          <a:xfrm>
            <a:off x="9911353" y="901064"/>
            <a:ext cx="469900" cy="5588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Grafik 7" descr="Ein Bild, das Tisch enthält.&#10;&#10;Automatisch generierte Beschreibu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16926" y="824864"/>
            <a:ext cx="647700" cy="711200"/>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8"/>
          <p:cNvPicPr>
            <a:picLocks noChangeAspect="1" noChangeArrowheads="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11300299" y="862964"/>
            <a:ext cx="304800" cy="63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3235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el &amp; Aufzählung (zwei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lIns="0" tIns="0" rIns="0" bIns="0" anchor="t" anchorCtr="0">
            <a:noAutofit/>
          </a:bodyPr>
          <a:lstStyle>
            <a:lvl1pPr>
              <a:defRPr cap="all" baseline="0"/>
            </a:lvl1pPr>
          </a:lstStyle>
          <a:p>
            <a:r>
              <a:rPr lang="de-DE" dirty="0"/>
              <a:t>MASTERTITELFORMAT BEARBEITEN</a:t>
            </a:r>
          </a:p>
        </p:txBody>
      </p:sp>
      <p:sp>
        <p:nvSpPr>
          <p:cNvPr id="6" name="Foliennummernplatzhalter 5"/>
          <p:cNvSpPr>
            <a:spLocks noGrp="1"/>
          </p:cNvSpPr>
          <p:nvPr>
            <p:ph type="sldNum" sz="quarter" idx="12"/>
          </p:nvPr>
        </p:nvSpPr>
        <p:spPr/>
        <p:txBody>
          <a:bodyPr/>
          <a:lstStyle/>
          <a:p>
            <a:fld id="{72BFC8B5-7E05-8645-9F0B-88F35640E36C}" type="slidenum">
              <a:rPr lang="de-DE" smtClean="0"/>
              <a:t>‹#›</a:t>
            </a:fld>
            <a:endParaRPr lang="de-DE" dirty="0"/>
          </a:p>
        </p:txBody>
      </p:sp>
      <p:sp>
        <p:nvSpPr>
          <p:cNvPr id="9" name="Textplatzhalter 9"/>
          <p:cNvSpPr>
            <a:spLocks noGrp="1"/>
          </p:cNvSpPr>
          <p:nvPr>
            <p:ph type="body" sz="quarter" idx="16"/>
          </p:nvPr>
        </p:nvSpPr>
        <p:spPr>
          <a:xfrm>
            <a:off x="584201" y="1936751"/>
            <a:ext cx="5408084" cy="4142316"/>
          </a:xfrm>
          <a:prstGeom prst="rect">
            <a:avLst/>
          </a:prstGeom>
        </p:spPr>
        <p:txBody>
          <a:bodyPr lIns="0" tIns="0" rIns="0" bIns="0">
            <a:normAutofit/>
          </a:bodyPr>
          <a:lstStyle>
            <a:lvl1pPr marL="254394">
              <a:lnSpc>
                <a:spcPct val="110000"/>
              </a:lnSpc>
              <a:defRPr/>
            </a:lvl1pPr>
            <a:lvl2pPr marL="503987">
              <a:lnSpc>
                <a:spcPct val="110000"/>
              </a:lnSpc>
              <a:defRPr/>
            </a:lvl2pPr>
            <a:lvl3pPr marL="758381">
              <a:lnSpc>
                <a:spcPct val="110000"/>
              </a:lnSpc>
              <a:defRPr/>
            </a:lvl3pPr>
            <a:lvl4pPr marL="1007975">
              <a:lnSpc>
                <a:spcPct val="110000"/>
              </a:lnSpc>
              <a:defRPr/>
            </a:lvl4pPr>
            <a:lvl5pPr marL="1262368">
              <a:lnSpc>
                <a:spcPct val="110000"/>
              </a:lnSpc>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10" name="Textplatzhalter 9"/>
          <p:cNvSpPr>
            <a:spLocks noGrp="1"/>
          </p:cNvSpPr>
          <p:nvPr>
            <p:ph type="body" sz="quarter" idx="17"/>
          </p:nvPr>
        </p:nvSpPr>
        <p:spPr>
          <a:xfrm>
            <a:off x="6197015" y="1937471"/>
            <a:ext cx="5408084" cy="4142316"/>
          </a:xfrm>
          <a:prstGeom prst="rect">
            <a:avLst/>
          </a:prstGeom>
        </p:spPr>
        <p:txBody>
          <a:bodyPr lIns="0" tIns="0" rIns="0" bIns="0">
            <a:normAutofit/>
          </a:bodyPr>
          <a:lstStyle>
            <a:lvl1pPr marL="254394">
              <a:lnSpc>
                <a:spcPct val="110000"/>
              </a:lnSpc>
              <a:defRPr/>
            </a:lvl1pPr>
            <a:lvl2pPr marL="503987">
              <a:lnSpc>
                <a:spcPct val="110000"/>
              </a:lnSpc>
              <a:defRPr/>
            </a:lvl2pPr>
            <a:lvl3pPr marL="758381">
              <a:lnSpc>
                <a:spcPct val="110000"/>
              </a:lnSpc>
              <a:defRPr/>
            </a:lvl3pPr>
            <a:lvl4pPr marL="1007975">
              <a:lnSpc>
                <a:spcPct val="110000"/>
              </a:lnSpc>
              <a:defRPr/>
            </a:lvl4pPr>
            <a:lvl5pPr marL="1262368">
              <a:lnSpc>
                <a:spcPct val="110000"/>
              </a:lnSpc>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Tree>
    <p:extLst>
      <p:ext uri="{BB962C8B-B14F-4D97-AF65-F5344CB8AC3E}">
        <p14:creationId xmlns:p14="http://schemas.microsoft.com/office/powerpoint/2010/main" val="330718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amp; Text (ein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83325" y="758757"/>
            <a:ext cx="9192355" cy="931931"/>
          </a:xfrm>
        </p:spPr>
        <p:txBody>
          <a:bodyPr lIns="0" tIns="0" rIns="0" bIns="0" anchor="t" anchorCtr="0">
            <a:noAutofit/>
          </a:bodyPr>
          <a:lstStyle>
            <a:lvl1pPr>
              <a:defRPr cap="all" baseline="0"/>
            </a:lvl1pPr>
          </a:lstStyle>
          <a:p>
            <a:r>
              <a:rPr lang="de-DE" dirty="0"/>
              <a:t>MASTERTITELFORMAT BEARBEITEN</a:t>
            </a:r>
          </a:p>
        </p:txBody>
      </p:sp>
      <p:sp>
        <p:nvSpPr>
          <p:cNvPr id="6" name="Foliennummernplatzhalter 5"/>
          <p:cNvSpPr>
            <a:spLocks noGrp="1"/>
          </p:cNvSpPr>
          <p:nvPr>
            <p:ph type="sldNum" sz="quarter" idx="12"/>
          </p:nvPr>
        </p:nvSpPr>
        <p:spPr/>
        <p:txBody>
          <a:bodyPr/>
          <a:lstStyle/>
          <a:p>
            <a:fld id="{72BFC8B5-7E05-8645-9F0B-88F35640E36C}" type="slidenum">
              <a:rPr lang="de-DE" smtClean="0"/>
              <a:t>‹#›</a:t>
            </a:fld>
            <a:endParaRPr lang="de-DE" dirty="0"/>
          </a:p>
        </p:txBody>
      </p:sp>
      <p:sp>
        <p:nvSpPr>
          <p:cNvPr id="5" name="Textplatzhalter 9"/>
          <p:cNvSpPr>
            <a:spLocks noGrp="1"/>
          </p:cNvSpPr>
          <p:nvPr>
            <p:ph type="body" sz="quarter" idx="16"/>
          </p:nvPr>
        </p:nvSpPr>
        <p:spPr>
          <a:xfrm>
            <a:off x="584200" y="1936751"/>
            <a:ext cx="11020899" cy="4142316"/>
          </a:xfrm>
          <a:prstGeom prst="rect">
            <a:avLst/>
          </a:prstGeom>
        </p:spPr>
        <p:txBody>
          <a:bodyPr lIns="0" tIns="0" rIns="0" bIns="0">
            <a:normAutofit/>
          </a:bodyPr>
          <a:lstStyle>
            <a:lvl1pPr marL="254394">
              <a:lnSpc>
                <a:spcPct val="110000"/>
              </a:lnSpc>
              <a:defRPr/>
            </a:lvl1pPr>
            <a:lvl2pPr marL="503987">
              <a:lnSpc>
                <a:spcPct val="110000"/>
              </a:lnSpc>
              <a:defRPr/>
            </a:lvl2pPr>
            <a:lvl3pPr marL="758381">
              <a:lnSpc>
                <a:spcPct val="110000"/>
              </a:lnSpc>
              <a:defRPr/>
            </a:lvl3pPr>
            <a:lvl4pPr marL="1007975">
              <a:lnSpc>
                <a:spcPct val="110000"/>
              </a:lnSpc>
              <a:defRPr/>
            </a:lvl4pPr>
            <a:lvl5pPr marL="1262368">
              <a:lnSpc>
                <a:spcPct val="110000"/>
              </a:lnSpc>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pic>
        <p:nvPicPr>
          <p:cNvPr id="2051" name="Grafik 6"/>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r="81522"/>
          <a:stretch>
            <a:fillRect/>
          </a:stretch>
        </p:blipFill>
        <p:spPr bwMode="auto">
          <a:xfrm>
            <a:off x="9911353" y="901064"/>
            <a:ext cx="469900" cy="5588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Grafik 7" descr="Ein Bild, das Tisch enthält.&#10;&#10;Automatisch generierte Beschreibu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16926" y="824864"/>
            <a:ext cx="647700" cy="711200"/>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8"/>
          <p:cNvPicPr>
            <a:picLocks noChangeAspect="1" noChangeArrowheads="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11300299" y="862964"/>
            <a:ext cx="304800" cy="63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468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 &amp; Aufzählung (zwei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lIns="0" tIns="0" rIns="0" bIns="0" anchor="t" anchorCtr="0">
            <a:noAutofit/>
          </a:bodyPr>
          <a:lstStyle>
            <a:lvl1pPr>
              <a:defRPr cap="all" baseline="0"/>
            </a:lvl1pPr>
          </a:lstStyle>
          <a:p>
            <a:r>
              <a:rPr lang="de-DE" dirty="0"/>
              <a:t>MASTERTITELFORMAT BEARBEITEN</a:t>
            </a:r>
          </a:p>
        </p:txBody>
      </p:sp>
      <p:sp>
        <p:nvSpPr>
          <p:cNvPr id="6" name="Foliennummernplatzhalter 5"/>
          <p:cNvSpPr>
            <a:spLocks noGrp="1"/>
          </p:cNvSpPr>
          <p:nvPr>
            <p:ph type="sldNum" sz="quarter" idx="12"/>
          </p:nvPr>
        </p:nvSpPr>
        <p:spPr/>
        <p:txBody>
          <a:bodyPr/>
          <a:lstStyle/>
          <a:p>
            <a:fld id="{72BFC8B5-7E05-8645-9F0B-88F35640E36C}" type="slidenum">
              <a:rPr lang="de-DE" smtClean="0"/>
              <a:t>‹#›</a:t>
            </a:fld>
            <a:endParaRPr lang="de-DE" dirty="0"/>
          </a:p>
        </p:txBody>
      </p:sp>
      <p:sp>
        <p:nvSpPr>
          <p:cNvPr id="9" name="Textplatzhalter 9"/>
          <p:cNvSpPr>
            <a:spLocks noGrp="1"/>
          </p:cNvSpPr>
          <p:nvPr>
            <p:ph type="body" sz="quarter" idx="16"/>
          </p:nvPr>
        </p:nvSpPr>
        <p:spPr>
          <a:xfrm>
            <a:off x="584201" y="1936751"/>
            <a:ext cx="5408084" cy="4142316"/>
          </a:xfrm>
          <a:prstGeom prst="rect">
            <a:avLst/>
          </a:prstGeom>
        </p:spPr>
        <p:txBody>
          <a:bodyPr lIns="0" tIns="0" rIns="0" bIns="0">
            <a:normAutofit/>
          </a:bodyPr>
          <a:lstStyle>
            <a:lvl1pPr marL="254394">
              <a:lnSpc>
                <a:spcPct val="110000"/>
              </a:lnSpc>
              <a:defRPr/>
            </a:lvl1pPr>
            <a:lvl2pPr marL="503987">
              <a:lnSpc>
                <a:spcPct val="110000"/>
              </a:lnSpc>
              <a:defRPr/>
            </a:lvl2pPr>
            <a:lvl3pPr marL="758381">
              <a:lnSpc>
                <a:spcPct val="110000"/>
              </a:lnSpc>
              <a:defRPr/>
            </a:lvl3pPr>
            <a:lvl4pPr marL="1007975">
              <a:lnSpc>
                <a:spcPct val="110000"/>
              </a:lnSpc>
              <a:defRPr/>
            </a:lvl4pPr>
            <a:lvl5pPr marL="1262368">
              <a:lnSpc>
                <a:spcPct val="110000"/>
              </a:lnSpc>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10" name="Textplatzhalter 9"/>
          <p:cNvSpPr>
            <a:spLocks noGrp="1"/>
          </p:cNvSpPr>
          <p:nvPr>
            <p:ph type="body" sz="quarter" idx="17"/>
          </p:nvPr>
        </p:nvSpPr>
        <p:spPr>
          <a:xfrm>
            <a:off x="6197015" y="1937471"/>
            <a:ext cx="5408084" cy="4142316"/>
          </a:xfrm>
          <a:prstGeom prst="rect">
            <a:avLst/>
          </a:prstGeom>
        </p:spPr>
        <p:txBody>
          <a:bodyPr lIns="0" tIns="0" rIns="0" bIns="0">
            <a:normAutofit/>
          </a:bodyPr>
          <a:lstStyle>
            <a:lvl1pPr marL="254394">
              <a:lnSpc>
                <a:spcPct val="110000"/>
              </a:lnSpc>
              <a:defRPr/>
            </a:lvl1pPr>
            <a:lvl2pPr marL="503987">
              <a:lnSpc>
                <a:spcPct val="110000"/>
              </a:lnSpc>
              <a:defRPr/>
            </a:lvl2pPr>
            <a:lvl3pPr marL="758381">
              <a:lnSpc>
                <a:spcPct val="110000"/>
              </a:lnSpc>
              <a:defRPr/>
            </a:lvl3pPr>
            <a:lvl4pPr marL="1007975">
              <a:lnSpc>
                <a:spcPct val="110000"/>
              </a:lnSpc>
              <a:defRPr/>
            </a:lvl4pPr>
            <a:lvl5pPr marL="1262368">
              <a:lnSpc>
                <a:spcPct val="110000"/>
              </a:lnSpc>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Tree>
    <p:extLst>
      <p:ext uri="{BB962C8B-B14F-4D97-AF65-F5344CB8AC3E}">
        <p14:creationId xmlns:p14="http://schemas.microsoft.com/office/powerpoint/2010/main" val="29444957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el &amp; Text ohne Aufzählung (zwei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lIns="0" tIns="0" rIns="0" bIns="0" anchor="t" anchorCtr="0">
            <a:noAutofit/>
          </a:bodyPr>
          <a:lstStyle>
            <a:lvl1pPr>
              <a:defRPr cap="all" baseline="0"/>
            </a:lvl1pPr>
          </a:lstStyle>
          <a:p>
            <a:r>
              <a:rPr lang="de-DE" dirty="0"/>
              <a:t>MASTERTITELFORMAT BEARBEITEN</a:t>
            </a:r>
          </a:p>
        </p:txBody>
      </p:sp>
      <p:sp>
        <p:nvSpPr>
          <p:cNvPr id="6" name="Foliennummernplatzhalter 5"/>
          <p:cNvSpPr>
            <a:spLocks noGrp="1"/>
          </p:cNvSpPr>
          <p:nvPr>
            <p:ph type="sldNum" sz="quarter" idx="12"/>
          </p:nvPr>
        </p:nvSpPr>
        <p:spPr/>
        <p:txBody>
          <a:bodyPr/>
          <a:lstStyle/>
          <a:p>
            <a:fld id="{72BFC8B5-7E05-8645-9F0B-88F35640E36C}" type="slidenum">
              <a:rPr lang="de-DE" smtClean="0"/>
              <a:t>‹#›</a:t>
            </a:fld>
            <a:endParaRPr lang="de-DE" dirty="0"/>
          </a:p>
        </p:txBody>
      </p:sp>
      <p:sp>
        <p:nvSpPr>
          <p:cNvPr id="8" name="Textplatzhalter 7"/>
          <p:cNvSpPr>
            <a:spLocks noGrp="1"/>
          </p:cNvSpPr>
          <p:nvPr>
            <p:ph type="body" sz="quarter" idx="20" hasCustomPrompt="1"/>
          </p:nvPr>
        </p:nvSpPr>
        <p:spPr>
          <a:xfrm>
            <a:off x="584201" y="1936751"/>
            <a:ext cx="5408084" cy="4141791"/>
          </a:xfrm>
          <a:prstGeom prst="rect">
            <a:avLst/>
          </a:prstGeom>
        </p:spPr>
        <p:txBody>
          <a:bodyPr lIns="0" tIns="0" rIns="0" bIns="0">
            <a:normAutofit/>
          </a:bodyPr>
          <a:lstStyle>
            <a:lvl1pPr marL="0" marR="0" indent="0" algn="l" defTabSz="914377" rtl="0" eaLnBrk="1" fontAlgn="auto" latinLnBrk="0" hangingPunct="1">
              <a:lnSpc>
                <a:spcPct val="110000"/>
              </a:lnSpc>
              <a:spcBef>
                <a:spcPts val="1000"/>
              </a:spcBef>
              <a:spcAft>
                <a:spcPts val="0"/>
              </a:spcAft>
              <a:buClr>
                <a:srgbClr val="008080"/>
              </a:buClr>
              <a:buSzPct val="85000"/>
              <a:buFont typeface="Wingdings" panose="05000000000000000000" pitchFamily="2" charset="2"/>
              <a:buNone/>
              <a:tabLst/>
              <a:defRPr>
                <a:solidFill>
                  <a:schemeClr val="tx2"/>
                </a:solidFill>
              </a:defRPr>
            </a:lvl1pPr>
            <a:lvl2pPr marL="0" marR="0" indent="0" algn="l" defTabSz="914377" rtl="0" eaLnBrk="1" fontAlgn="auto" latinLnBrk="0" hangingPunct="1">
              <a:lnSpc>
                <a:spcPct val="110000"/>
              </a:lnSpc>
              <a:spcBef>
                <a:spcPts val="500"/>
              </a:spcBef>
              <a:spcAft>
                <a:spcPts val="0"/>
              </a:spcAft>
              <a:buClr>
                <a:srgbClr val="008080"/>
              </a:buClr>
              <a:buSzPct val="85000"/>
              <a:buFont typeface="Wingdings" panose="05000000000000000000" pitchFamily="2" charset="2"/>
              <a:buNone/>
              <a:tabLst/>
              <a:defRPr/>
            </a:lvl2pPr>
            <a:lvl3pPr marL="890978" indent="0">
              <a:buNone/>
              <a:defRPr/>
            </a:lvl3pPr>
            <a:lvl4pPr marL="1348166" indent="0">
              <a:buNone/>
              <a:defRPr/>
            </a:lvl4pPr>
            <a:lvl5pPr marL="1805355" indent="0">
              <a:buNone/>
              <a:defRPr/>
            </a:lvl5pPr>
          </a:lstStyle>
          <a:p>
            <a:pPr lvl="0"/>
            <a:r>
              <a:rPr lang="de-DE" dirty="0"/>
              <a:t>Mastertextformat bearbeiten</a:t>
            </a:r>
          </a:p>
          <a:p>
            <a:pPr lvl="1"/>
            <a:r>
              <a:rPr lang="de-DE" dirty="0"/>
              <a:t>Zweite Ebene</a:t>
            </a:r>
          </a:p>
        </p:txBody>
      </p:sp>
      <p:sp>
        <p:nvSpPr>
          <p:cNvPr id="11" name="Textplatzhalter 7"/>
          <p:cNvSpPr>
            <a:spLocks noGrp="1"/>
          </p:cNvSpPr>
          <p:nvPr>
            <p:ph type="body" sz="quarter" idx="21" hasCustomPrompt="1"/>
          </p:nvPr>
        </p:nvSpPr>
        <p:spPr>
          <a:xfrm>
            <a:off x="6195485" y="1936751"/>
            <a:ext cx="5408084" cy="4141791"/>
          </a:xfrm>
          <a:prstGeom prst="rect">
            <a:avLst/>
          </a:prstGeom>
        </p:spPr>
        <p:txBody>
          <a:bodyPr lIns="0" tIns="0" rIns="0" bIns="0">
            <a:normAutofit/>
          </a:bodyPr>
          <a:lstStyle>
            <a:lvl1pPr marL="0" marR="0" indent="0" algn="l" defTabSz="914377" rtl="0" eaLnBrk="1" fontAlgn="auto" latinLnBrk="0" hangingPunct="1">
              <a:lnSpc>
                <a:spcPct val="110000"/>
              </a:lnSpc>
              <a:spcBef>
                <a:spcPts val="1000"/>
              </a:spcBef>
              <a:spcAft>
                <a:spcPts val="0"/>
              </a:spcAft>
              <a:buClr>
                <a:srgbClr val="008080"/>
              </a:buClr>
              <a:buSzPct val="85000"/>
              <a:buFont typeface="Wingdings" panose="05000000000000000000" pitchFamily="2" charset="2"/>
              <a:buNone/>
              <a:tabLst/>
              <a:defRPr>
                <a:solidFill>
                  <a:schemeClr val="tx2"/>
                </a:solidFill>
              </a:defRPr>
            </a:lvl1pPr>
            <a:lvl2pPr marL="0" marR="0" indent="0" algn="l" defTabSz="914377" rtl="0" eaLnBrk="1" fontAlgn="auto" latinLnBrk="0" hangingPunct="1">
              <a:lnSpc>
                <a:spcPct val="110000"/>
              </a:lnSpc>
              <a:spcBef>
                <a:spcPts val="500"/>
              </a:spcBef>
              <a:spcAft>
                <a:spcPts val="0"/>
              </a:spcAft>
              <a:buClr>
                <a:srgbClr val="008080"/>
              </a:buClr>
              <a:buSzPct val="85000"/>
              <a:buFont typeface="Wingdings" panose="05000000000000000000" pitchFamily="2" charset="2"/>
              <a:buNone/>
              <a:tabLst/>
              <a:defRPr/>
            </a:lvl2pPr>
            <a:lvl3pPr marL="890978" indent="0">
              <a:buNone/>
              <a:defRPr/>
            </a:lvl3pPr>
            <a:lvl4pPr marL="1348166" indent="0">
              <a:buNone/>
              <a:defRPr/>
            </a:lvl4pPr>
            <a:lvl5pPr marL="1805355" indent="0">
              <a:buNone/>
              <a:defRPr/>
            </a:lvl5pPr>
          </a:lstStyle>
          <a:p>
            <a:pPr lvl="0"/>
            <a:r>
              <a:rPr lang="de-DE" dirty="0"/>
              <a:t>Mastertextformat bearbeiten</a:t>
            </a:r>
          </a:p>
          <a:p>
            <a:pPr lvl="1"/>
            <a:r>
              <a:rPr lang="de-DE" dirty="0"/>
              <a:t>Zweite Ebene</a:t>
            </a:r>
          </a:p>
        </p:txBody>
      </p:sp>
    </p:spTree>
    <p:extLst>
      <p:ext uri="{BB962C8B-B14F-4D97-AF65-F5344CB8AC3E}">
        <p14:creationId xmlns:p14="http://schemas.microsoft.com/office/powerpoint/2010/main" val="18702029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amp; Aufzählung mit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lIns="0" tIns="0" rIns="0" bIns="0" anchor="t" anchorCtr="0">
            <a:noAutofit/>
          </a:bodyPr>
          <a:lstStyle>
            <a:lvl1pPr>
              <a:defRPr cap="all" baseline="0"/>
            </a:lvl1pPr>
          </a:lstStyle>
          <a:p>
            <a:r>
              <a:rPr lang="de-DE" dirty="0"/>
              <a:t>MASTERTITELFORMAT BEARBEITEN</a:t>
            </a:r>
          </a:p>
        </p:txBody>
      </p:sp>
      <p:sp>
        <p:nvSpPr>
          <p:cNvPr id="6" name="Foliennummernplatzhalter 5"/>
          <p:cNvSpPr>
            <a:spLocks noGrp="1"/>
          </p:cNvSpPr>
          <p:nvPr>
            <p:ph type="sldNum" sz="quarter" idx="12"/>
          </p:nvPr>
        </p:nvSpPr>
        <p:spPr/>
        <p:txBody>
          <a:bodyPr/>
          <a:lstStyle/>
          <a:p>
            <a:fld id="{72BFC8B5-7E05-8645-9F0B-88F35640E36C}" type="slidenum">
              <a:rPr lang="de-DE" smtClean="0"/>
              <a:t>‹#›</a:t>
            </a:fld>
            <a:endParaRPr lang="de-DE" dirty="0"/>
          </a:p>
        </p:txBody>
      </p:sp>
      <p:sp>
        <p:nvSpPr>
          <p:cNvPr id="5" name="Bildplatzhalter 4"/>
          <p:cNvSpPr>
            <a:spLocks noGrp="1"/>
          </p:cNvSpPr>
          <p:nvPr>
            <p:ph type="pic" sz="quarter" idx="15"/>
          </p:nvPr>
        </p:nvSpPr>
        <p:spPr>
          <a:xfrm>
            <a:off x="6195485" y="1936751"/>
            <a:ext cx="5409615" cy="4143036"/>
          </a:xfrm>
          <a:prstGeom prst="rect">
            <a:avLst/>
          </a:prstGeom>
        </p:spPr>
        <p:txBody>
          <a:bodyPr/>
          <a:lstStyle>
            <a:lvl1pPr marL="0" indent="0">
              <a:buNone/>
              <a:defRPr/>
            </a:lvl1pPr>
          </a:lstStyle>
          <a:p>
            <a:endParaRPr lang="de-AT"/>
          </a:p>
        </p:txBody>
      </p:sp>
      <p:sp>
        <p:nvSpPr>
          <p:cNvPr id="10" name="Textplatzhalter 9"/>
          <p:cNvSpPr>
            <a:spLocks noGrp="1"/>
          </p:cNvSpPr>
          <p:nvPr>
            <p:ph type="body" sz="quarter" idx="16"/>
          </p:nvPr>
        </p:nvSpPr>
        <p:spPr>
          <a:xfrm>
            <a:off x="584201" y="1936751"/>
            <a:ext cx="5408084" cy="4142316"/>
          </a:xfrm>
          <a:prstGeom prst="rect">
            <a:avLst/>
          </a:prstGeom>
        </p:spPr>
        <p:txBody>
          <a:bodyPr lIns="0" tIns="0" rIns="0" bIns="0">
            <a:normAutofit/>
          </a:bodyPr>
          <a:lstStyle>
            <a:lvl1pPr>
              <a:lnSpc>
                <a:spcPct val="110000"/>
              </a:lnSpc>
              <a:defRPr/>
            </a:lvl1pPr>
            <a:lvl2pPr marL="503987">
              <a:lnSpc>
                <a:spcPct val="110000"/>
              </a:lnSpc>
              <a:defRPr/>
            </a:lvl2pPr>
            <a:lvl3pPr marL="758381">
              <a:lnSpc>
                <a:spcPct val="110000"/>
              </a:lnSpc>
              <a:defRPr/>
            </a:lvl3pPr>
            <a:lvl4pPr marL="1007975">
              <a:lnSpc>
                <a:spcPct val="110000"/>
              </a:lnSpc>
              <a:defRPr/>
            </a:lvl4pPr>
            <a:lvl5pPr marL="1262368">
              <a:lnSpc>
                <a:spcPct val="110000"/>
              </a:lnSpc>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Textplatzhalter 3"/>
          <p:cNvSpPr>
            <a:spLocks noGrp="1"/>
          </p:cNvSpPr>
          <p:nvPr>
            <p:ph type="body" sz="quarter" idx="17" hasCustomPrompt="1"/>
          </p:nvPr>
        </p:nvSpPr>
        <p:spPr>
          <a:xfrm>
            <a:off x="6195484" y="6079067"/>
            <a:ext cx="5410200" cy="201600"/>
          </a:xfrm>
          <a:prstGeom prst="rect">
            <a:avLst/>
          </a:prstGeom>
        </p:spPr>
        <p:txBody>
          <a:bodyPr lIns="14400" tIns="39600" rIns="14400" bIns="39600" anchor="ctr" anchorCtr="0"/>
          <a:lstStyle>
            <a:lvl1pPr marL="0" indent="0" algn="r">
              <a:buNone/>
              <a:defRPr sz="667">
                <a:solidFill>
                  <a:schemeClr val="bg1">
                    <a:lumMod val="50000"/>
                  </a:schemeClr>
                </a:solidFill>
              </a:defRPr>
            </a:lvl1pPr>
          </a:lstStyle>
          <a:p>
            <a:pPr lvl="0"/>
            <a:r>
              <a:rPr lang="de-DE"/>
              <a:t>© Copyright …!!!!!!</a:t>
            </a:r>
            <a:endParaRPr lang="de-AT"/>
          </a:p>
        </p:txBody>
      </p:sp>
    </p:spTree>
    <p:extLst>
      <p:ext uri="{BB962C8B-B14F-4D97-AF65-F5344CB8AC3E}">
        <p14:creationId xmlns:p14="http://schemas.microsoft.com/office/powerpoint/2010/main" val="5090631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 &amp; Text ohne Aufzählung mit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lIns="0" tIns="0" rIns="0" bIns="0" anchor="t" anchorCtr="0">
            <a:noAutofit/>
          </a:bodyPr>
          <a:lstStyle>
            <a:lvl1pPr>
              <a:defRPr cap="all" baseline="0"/>
            </a:lvl1pPr>
          </a:lstStyle>
          <a:p>
            <a:r>
              <a:rPr lang="de-DE" dirty="0"/>
              <a:t>MASTERTITELFORMAT BEARBEITEN</a:t>
            </a:r>
          </a:p>
        </p:txBody>
      </p:sp>
      <p:sp>
        <p:nvSpPr>
          <p:cNvPr id="6" name="Foliennummernplatzhalter 5"/>
          <p:cNvSpPr>
            <a:spLocks noGrp="1"/>
          </p:cNvSpPr>
          <p:nvPr>
            <p:ph type="sldNum" sz="quarter" idx="12"/>
          </p:nvPr>
        </p:nvSpPr>
        <p:spPr/>
        <p:txBody>
          <a:bodyPr/>
          <a:lstStyle/>
          <a:p>
            <a:fld id="{72BFC8B5-7E05-8645-9F0B-88F35640E36C}" type="slidenum">
              <a:rPr lang="de-DE" smtClean="0"/>
              <a:t>‹#›</a:t>
            </a:fld>
            <a:endParaRPr lang="de-DE" dirty="0"/>
          </a:p>
        </p:txBody>
      </p:sp>
      <p:sp>
        <p:nvSpPr>
          <p:cNvPr id="4" name="Bildplatzhalter 3"/>
          <p:cNvSpPr>
            <a:spLocks noGrp="1"/>
          </p:cNvSpPr>
          <p:nvPr>
            <p:ph type="pic" sz="quarter" idx="18"/>
          </p:nvPr>
        </p:nvSpPr>
        <p:spPr>
          <a:xfrm>
            <a:off x="6195485" y="1936751"/>
            <a:ext cx="5409615" cy="4141791"/>
          </a:xfrm>
          <a:prstGeom prst="rect">
            <a:avLst/>
          </a:prstGeom>
        </p:spPr>
        <p:txBody>
          <a:bodyPr/>
          <a:lstStyle>
            <a:lvl1pPr marL="0" indent="0">
              <a:buNone/>
              <a:defRPr/>
            </a:lvl1pPr>
          </a:lstStyle>
          <a:p>
            <a:endParaRPr lang="de-AT"/>
          </a:p>
        </p:txBody>
      </p:sp>
      <p:sp>
        <p:nvSpPr>
          <p:cNvPr id="8" name="Textplatzhalter 7"/>
          <p:cNvSpPr>
            <a:spLocks noGrp="1"/>
          </p:cNvSpPr>
          <p:nvPr>
            <p:ph type="body" sz="quarter" idx="20" hasCustomPrompt="1"/>
          </p:nvPr>
        </p:nvSpPr>
        <p:spPr>
          <a:xfrm>
            <a:off x="584201" y="1936751"/>
            <a:ext cx="5408084" cy="4141791"/>
          </a:xfrm>
          <a:prstGeom prst="rect">
            <a:avLst/>
          </a:prstGeom>
        </p:spPr>
        <p:txBody>
          <a:bodyPr lIns="0" tIns="0" rIns="0" bIns="0">
            <a:normAutofit/>
          </a:bodyPr>
          <a:lstStyle>
            <a:lvl1pPr marL="0" marR="0" indent="0" algn="l" defTabSz="914377" rtl="0" eaLnBrk="1" fontAlgn="auto" latinLnBrk="0" hangingPunct="1">
              <a:lnSpc>
                <a:spcPct val="110000"/>
              </a:lnSpc>
              <a:spcBef>
                <a:spcPts val="1000"/>
              </a:spcBef>
              <a:spcAft>
                <a:spcPts val="0"/>
              </a:spcAft>
              <a:buClr>
                <a:srgbClr val="008080"/>
              </a:buClr>
              <a:buSzPct val="85000"/>
              <a:buFont typeface="Wingdings" panose="05000000000000000000" pitchFamily="2" charset="2"/>
              <a:buNone/>
              <a:tabLst/>
              <a:defRPr>
                <a:solidFill>
                  <a:schemeClr val="tx2"/>
                </a:solidFill>
              </a:defRPr>
            </a:lvl1pPr>
            <a:lvl2pPr marL="0" marR="0" indent="0" algn="l" defTabSz="914377" rtl="0" eaLnBrk="1" fontAlgn="auto" latinLnBrk="0" hangingPunct="1">
              <a:lnSpc>
                <a:spcPct val="110000"/>
              </a:lnSpc>
              <a:spcBef>
                <a:spcPts val="500"/>
              </a:spcBef>
              <a:spcAft>
                <a:spcPts val="0"/>
              </a:spcAft>
              <a:buClr>
                <a:srgbClr val="008080"/>
              </a:buClr>
              <a:buSzPct val="85000"/>
              <a:buFont typeface="Wingdings" panose="05000000000000000000" pitchFamily="2" charset="2"/>
              <a:buNone/>
              <a:tabLst/>
              <a:defRPr/>
            </a:lvl2pPr>
            <a:lvl3pPr marL="890978" indent="0">
              <a:buNone/>
              <a:defRPr/>
            </a:lvl3pPr>
            <a:lvl4pPr marL="1348166" indent="0">
              <a:buNone/>
              <a:defRPr/>
            </a:lvl4pPr>
            <a:lvl5pPr marL="1805355" indent="0">
              <a:buNone/>
              <a:defRPr/>
            </a:lvl5pPr>
          </a:lstStyle>
          <a:p>
            <a:pPr lvl="0"/>
            <a:r>
              <a:rPr lang="de-DE" dirty="0"/>
              <a:t>Mastertextformat bearbeiten</a:t>
            </a:r>
          </a:p>
          <a:p>
            <a:pPr lvl="1"/>
            <a:r>
              <a:rPr lang="de-DE" dirty="0"/>
              <a:t>Zweite Ebene</a:t>
            </a:r>
          </a:p>
        </p:txBody>
      </p:sp>
      <p:sp>
        <p:nvSpPr>
          <p:cNvPr id="5" name="Textplatzhalter 4"/>
          <p:cNvSpPr>
            <a:spLocks noGrp="1"/>
          </p:cNvSpPr>
          <p:nvPr>
            <p:ph type="body" sz="quarter" idx="21" hasCustomPrompt="1"/>
          </p:nvPr>
        </p:nvSpPr>
        <p:spPr>
          <a:xfrm>
            <a:off x="6195484" y="6079067"/>
            <a:ext cx="5410200" cy="201600"/>
          </a:xfrm>
          <a:prstGeom prst="rect">
            <a:avLst/>
          </a:prstGeom>
        </p:spPr>
        <p:txBody>
          <a:bodyPr lIns="14400" tIns="39600" rIns="14400" bIns="39600" anchor="ctr" anchorCtr="0"/>
          <a:lstStyle>
            <a:lvl1pPr marL="0" indent="0" algn="r">
              <a:buNone/>
              <a:defRPr sz="667">
                <a:solidFill>
                  <a:schemeClr val="bg1">
                    <a:lumMod val="50000"/>
                  </a:schemeClr>
                </a:solidFill>
              </a:defRPr>
            </a:lvl1pPr>
          </a:lstStyle>
          <a:p>
            <a:pPr lvl="0"/>
            <a:r>
              <a:rPr lang="de-DE"/>
              <a:t>© Copyright …!!!!!!</a:t>
            </a:r>
            <a:endParaRPr lang="de-AT"/>
          </a:p>
        </p:txBody>
      </p:sp>
    </p:spTree>
    <p:extLst>
      <p:ext uri="{BB962C8B-B14F-4D97-AF65-F5344CB8AC3E}">
        <p14:creationId xmlns:p14="http://schemas.microsoft.com/office/powerpoint/2010/main" val="3375199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33394-C63E-4C95-95B9-FD28A212DB5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A5BFF8-3B8E-474E-B91A-6E7AD14ECB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E4438F-2848-4FC4-A2D5-156EAB1FF86A}"/>
              </a:ext>
            </a:extLst>
          </p:cNvPr>
          <p:cNvSpPr>
            <a:spLocks noGrp="1"/>
          </p:cNvSpPr>
          <p:nvPr>
            <p:ph type="dt" sz="half" idx="10"/>
          </p:nvPr>
        </p:nvSpPr>
        <p:spPr/>
        <p:txBody>
          <a:bodyPr/>
          <a:lstStyle/>
          <a:p>
            <a:fld id="{9D4D65F3-9C21-4969-AAE0-713D33FD628A}" type="datetimeFigureOut">
              <a:rPr lang="en-GB" smtClean="0"/>
              <a:t>13/09/2022</a:t>
            </a:fld>
            <a:endParaRPr lang="en-GB"/>
          </a:p>
        </p:txBody>
      </p:sp>
      <p:sp>
        <p:nvSpPr>
          <p:cNvPr id="5" name="Footer Placeholder 4">
            <a:extLst>
              <a:ext uri="{FF2B5EF4-FFF2-40B4-BE49-F238E27FC236}">
                <a16:creationId xmlns:a16="http://schemas.microsoft.com/office/drawing/2014/main" id="{8B130E3F-D402-4C73-8F5B-292418FA74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435D93-497D-41FA-A9E5-F83386CED4D9}"/>
              </a:ext>
            </a:extLst>
          </p:cNvPr>
          <p:cNvSpPr>
            <a:spLocks noGrp="1"/>
          </p:cNvSpPr>
          <p:nvPr>
            <p:ph type="sldNum" sz="quarter" idx="12"/>
          </p:nvPr>
        </p:nvSpPr>
        <p:spPr/>
        <p:txBody>
          <a:bodyPr/>
          <a:lstStyle/>
          <a:p>
            <a:fld id="{865B3562-EEC0-42C1-AB17-FD09B43CFEFD}" type="slidenum">
              <a:rPr lang="en-GB" smtClean="0"/>
              <a:t>‹#›</a:t>
            </a:fld>
            <a:endParaRPr lang="en-GB"/>
          </a:p>
        </p:txBody>
      </p:sp>
    </p:spTree>
    <p:extLst>
      <p:ext uri="{BB962C8B-B14F-4D97-AF65-F5344CB8AC3E}">
        <p14:creationId xmlns:p14="http://schemas.microsoft.com/office/powerpoint/2010/main" val="34653633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el, Bild &amp; Text (drei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lIns="0" tIns="0" rIns="0" bIns="0" anchor="t" anchorCtr="0">
            <a:noAutofit/>
          </a:bodyPr>
          <a:lstStyle>
            <a:lvl1pPr>
              <a:defRPr cap="all" baseline="0"/>
            </a:lvl1pPr>
          </a:lstStyle>
          <a:p>
            <a:r>
              <a:rPr lang="de-DE" dirty="0"/>
              <a:t>MASTERTITELFORMAT BEARBEITEN</a:t>
            </a:r>
          </a:p>
        </p:txBody>
      </p:sp>
      <p:sp>
        <p:nvSpPr>
          <p:cNvPr id="6" name="Foliennummernplatzhalter 5"/>
          <p:cNvSpPr>
            <a:spLocks noGrp="1"/>
          </p:cNvSpPr>
          <p:nvPr>
            <p:ph type="sldNum" sz="quarter" idx="12"/>
          </p:nvPr>
        </p:nvSpPr>
        <p:spPr/>
        <p:txBody>
          <a:bodyPr/>
          <a:lstStyle/>
          <a:p>
            <a:fld id="{72BFC8B5-7E05-8645-9F0B-88F35640E36C}" type="slidenum">
              <a:rPr lang="de-DE" smtClean="0"/>
              <a:t>‹#›</a:t>
            </a:fld>
            <a:endParaRPr lang="de-DE" dirty="0"/>
          </a:p>
        </p:txBody>
      </p:sp>
      <p:sp>
        <p:nvSpPr>
          <p:cNvPr id="10" name="Bildplatzhalter 8"/>
          <p:cNvSpPr>
            <a:spLocks noGrp="1"/>
          </p:cNvSpPr>
          <p:nvPr>
            <p:ph type="pic" sz="quarter" idx="14"/>
          </p:nvPr>
        </p:nvSpPr>
        <p:spPr>
          <a:xfrm>
            <a:off x="582613" y="1935801"/>
            <a:ext cx="3538800" cy="1974851"/>
          </a:xfrm>
          <a:prstGeom prst="rect">
            <a:avLst/>
          </a:prstGeom>
        </p:spPr>
        <p:txBody>
          <a:bodyPr lIns="68580" tIns="34290" rIns="68580" bIns="34290"/>
          <a:lstStyle>
            <a:lvl1pPr marL="0" indent="0">
              <a:buNone/>
              <a:defRPr/>
            </a:lvl1pPr>
          </a:lstStyle>
          <a:p>
            <a:endParaRPr lang="de-DE"/>
          </a:p>
        </p:txBody>
      </p:sp>
      <p:sp>
        <p:nvSpPr>
          <p:cNvPr id="12" name="Bildplatzhalter 8"/>
          <p:cNvSpPr>
            <a:spLocks noGrp="1"/>
          </p:cNvSpPr>
          <p:nvPr>
            <p:ph type="pic" sz="quarter" idx="16"/>
          </p:nvPr>
        </p:nvSpPr>
        <p:spPr>
          <a:xfrm>
            <a:off x="4324355" y="1935801"/>
            <a:ext cx="3538800" cy="1974851"/>
          </a:xfrm>
          <a:prstGeom prst="rect">
            <a:avLst/>
          </a:prstGeom>
        </p:spPr>
        <p:txBody>
          <a:bodyPr lIns="68580" tIns="34290" rIns="68580" bIns="34290"/>
          <a:lstStyle>
            <a:lvl1pPr marL="0" indent="0">
              <a:buNone/>
              <a:defRPr/>
            </a:lvl1pPr>
          </a:lstStyle>
          <a:p>
            <a:endParaRPr lang="de-DE"/>
          </a:p>
        </p:txBody>
      </p:sp>
      <p:sp>
        <p:nvSpPr>
          <p:cNvPr id="14" name="Bildplatzhalter 8"/>
          <p:cNvSpPr>
            <a:spLocks noGrp="1"/>
          </p:cNvSpPr>
          <p:nvPr>
            <p:ph type="pic" sz="quarter" idx="18"/>
          </p:nvPr>
        </p:nvSpPr>
        <p:spPr>
          <a:xfrm>
            <a:off x="8066095" y="1935801"/>
            <a:ext cx="3538800" cy="1974851"/>
          </a:xfrm>
          <a:prstGeom prst="rect">
            <a:avLst/>
          </a:prstGeom>
        </p:spPr>
        <p:txBody>
          <a:bodyPr lIns="68580" tIns="34290" rIns="68580" bIns="34290"/>
          <a:lstStyle>
            <a:lvl1pPr marL="0" indent="0">
              <a:buNone/>
              <a:defRPr/>
            </a:lvl1pPr>
          </a:lstStyle>
          <a:p>
            <a:endParaRPr lang="de-DE"/>
          </a:p>
        </p:txBody>
      </p:sp>
      <p:sp>
        <p:nvSpPr>
          <p:cNvPr id="4" name="Textplatzhalter 3"/>
          <p:cNvSpPr>
            <a:spLocks noGrp="1"/>
          </p:cNvSpPr>
          <p:nvPr>
            <p:ph type="body" sz="quarter" idx="24"/>
          </p:nvPr>
        </p:nvSpPr>
        <p:spPr>
          <a:xfrm>
            <a:off x="583324" y="4027251"/>
            <a:ext cx="3538089" cy="2052535"/>
          </a:xfrm>
          <a:prstGeom prst="rect">
            <a:avLst/>
          </a:prstGeom>
        </p:spPr>
        <p:txBody>
          <a:bodyPr lIns="0" tIns="0" rIns="0" bIns="0">
            <a:normAutofit/>
          </a:bodyPr>
          <a:lstStyle>
            <a:lvl1pPr marL="0" indent="0">
              <a:lnSpc>
                <a:spcPct val="110000"/>
              </a:lnSpc>
              <a:buNone/>
              <a:defRPr>
                <a:solidFill>
                  <a:schemeClr val="tx2"/>
                </a:solidFill>
              </a:defRPr>
            </a:lvl1pPr>
            <a:lvl2pPr marL="254394">
              <a:lnSpc>
                <a:spcPct val="110000"/>
              </a:lnSpc>
              <a:defRPr/>
            </a:lvl2pPr>
          </a:lstStyle>
          <a:p>
            <a:pPr lvl="0"/>
            <a:r>
              <a:rPr lang="de-DE" dirty="0"/>
              <a:t>Textmasterformat bearbeiten</a:t>
            </a:r>
          </a:p>
          <a:p>
            <a:pPr lvl="1"/>
            <a:r>
              <a:rPr lang="de-DE" dirty="0"/>
              <a:t>Zweite Ebene</a:t>
            </a:r>
            <a:endParaRPr lang="de-AT" dirty="0"/>
          </a:p>
        </p:txBody>
      </p:sp>
      <p:sp>
        <p:nvSpPr>
          <p:cNvPr id="15" name="Textplatzhalter 3"/>
          <p:cNvSpPr>
            <a:spLocks noGrp="1"/>
          </p:cNvSpPr>
          <p:nvPr>
            <p:ph type="body" sz="quarter" idx="25"/>
          </p:nvPr>
        </p:nvSpPr>
        <p:spPr>
          <a:xfrm>
            <a:off x="4324356" y="4027251"/>
            <a:ext cx="3538800" cy="2052535"/>
          </a:xfrm>
          <a:prstGeom prst="rect">
            <a:avLst/>
          </a:prstGeom>
        </p:spPr>
        <p:txBody>
          <a:bodyPr lIns="0" tIns="0" rIns="0" bIns="0">
            <a:normAutofit/>
          </a:bodyPr>
          <a:lstStyle>
            <a:lvl1pPr marL="0" indent="0">
              <a:lnSpc>
                <a:spcPct val="110000"/>
              </a:lnSpc>
              <a:buNone/>
              <a:defRPr>
                <a:solidFill>
                  <a:schemeClr val="tx2"/>
                </a:solidFill>
              </a:defRPr>
            </a:lvl1pPr>
            <a:lvl2pPr marL="254394">
              <a:lnSpc>
                <a:spcPct val="110000"/>
              </a:lnSpc>
              <a:defRPr/>
            </a:lvl2pPr>
          </a:lstStyle>
          <a:p>
            <a:pPr lvl="0"/>
            <a:r>
              <a:rPr lang="de-DE" dirty="0"/>
              <a:t>Textmasterformat bearbeiten</a:t>
            </a:r>
          </a:p>
          <a:p>
            <a:pPr lvl="1"/>
            <a:r>
              <a:rPr lang="de-DE" dirty="0"/>
              <a:t>Zweite Ebene</a:t>
            </a:r>
            <a:endParaRPr lang="de-AT" dirty="0"/>
          </a:p>
        </p:txBody>
      </p:sp>
      <p:sp>
        <p:nvSpPr>
          <p:cNvPr id="17" name="Textplatzhalter 3"/>
          <p:cNvSpPr>
            <a:spLocks noGrp="1"/>
          </p:cNvSpPr>
          <p:nvPr>
            <p:ph type="body" sz="quarter" idx="26"/>
          </p:nvPr>
        </p:nvSpPr>
        <p:spPr>
          <a:xfrm>
            <a:off x="8066094" y="4027251"/>
            <a:ext cx="3539004" cy="2052535"/>
          </a:xfrm>
          <a:prstGeom prst="rect">
            <a:avLst/>
          </a:prstGeom>
        </p:spPr>
        <p:txBody>
          <a:bodyPr lIns="0" tIns="0" rIns="0" bIns="0">
            <a:normAutofit/>
          </a:bodyPr>
          <a:lstStyle>
            <a:lvl1pPr marL="0" indent="0">
              <a:lnSpc>
                <a:spcPct val="110000"/>
              </a:lnSpc>
              <a:buNone/>
              <a:defRPr>
                <a:solidFill>
                  <a:schemeClr val="tx2"/>
                </a:solidFill>
              </a:defRPr>
            </a:lvl1pPr>
            <a:lvl2pPr marL="254394">
              <a:lnSpc>
                <a:spcPct val="110000"/>
              </a:lnSpc>
              <a:defRPr/>
            </a:lvl2pPr>
          </a:lstStyle>
          <a:p>
            <a:pPr lvl="0"/>
            <a:r>
              <a:rPr lang="de-DE" dirty="0"/>
              <a:t>Textmasterformat bearbeiten</a:t>
            </a:r>
          </a:p>
          <a:p>
            <a:pPr lvl="1"/>
            <a:r>
              <a:rPr lang="de-DE" dirty="0"/>
              <a:t>Zweite Ebene</a:t>
            </a:r>
            <a:endParaRPr lang="de-AT" dirty="0"/>
          </a:p>
        </p:txBody>
      </p:sp>
      <p:sp>
        <p:nvSpPr>
          <p:cNvPr id="5" name="Textplatzhalter 4"/>
          <p:cNvSpPr>
            <a:spLocks noGrp="1"/>
          </p:cNvSpPr>
          <p:nvPr>
            <p:ph type="body" sz="quarter" idx="27" hasCustomPrompt="1"/>
          </p:nvPr>
        </p:nvSpPr>
        <p:spPr>
          <a:xfrm>
            <a:off x="4121151" y="1936752"/>
            <a:ext cx="139200" cy="1974849"/>
          </a:xfrm>
          <a:prstGeom prst="rect">
            <a:avLst/>
          </a:prstGeom>
        </p:spPr>
        <p:txBody>
          <a:bodyPr vert="vert270" lIns="14400" tIns="14400" rIns="14400" bIns="14400"/>
          <a:lstStyle>
            <a:lvl1pPr marL="0" indent="0" algn="l">
              <a:buNone/>
              <a:defRPr sz="667">
                <a:solidFill>
                  <a:schemeClr val="bg1">
                    <a:lumMod val="50000"/>
                  </a:schemeClr>
                </a:solidFill>
              </a:defRPr>
            </a:lvl1pPr>
          </a:lstStyle>
          <a:p>
            <a:pPr lvl="0"/>
            <a:r>
              <a:rPr lang="de-DE"/>
              <a:t>© Copyright …!!!!!!</a:t>
            </a:r>
            <a:endParaRPr lang="de-AT"/>
          </a:p>
        </p:txBody>
      </p:sp>
      <p:sp>
        <p:nvSpPr>
          <p:cNvPr id="16" name="Textplatzhalter 4"/>
          <p:cNvSpPr>
            <a:spLocks noGrp="1"/>
          </p:cNvSpPr>
          <p:nvPr>
            <p:ph type="body" sz="quarter" idx="28" hasCustomPrompt="1"/>
          </p:nvPr>
        </p:nvSpPr>
        <p:spPr>
          <a:xfrm>
            <a:off x="7863155" y="1936752"/>
            <a:ext cx="139200" cy="1974849"/>
          </a:xfrm>
          <a:prstGeom prst="rect">
            <a:avLst/>
          </a:prstGeom>
        </p:spPr>
        <p:txBody>
          <a:bodyPr vert="vert270" lIns="14400" tIns="14400" rIns="14400" bIns="14400"/>
          <a:lstStyle>
            <a:lvl1pPr marL="0" indent="0" algn="l">
              <a:buNone/>
              <a:defRPr sz="667">
                <a:solidFill>
                  <a:schemeClr val="bg1">
                    <a:lumMod val="50000"/>
                  </a:schemeClr>
                </a:solidFill>
              </a:defRPr>
            </a:lvl1pPr>
          </a:lstStyle>
          <a:p>
            <a:pPr lvl="0"/>
            <a:r>
              <a:rPr lang="de-DE"/>
              <a:t>© Copyright …!!!!!!</a:t>
            </a:r>
            <a:endParaRPr lang="de-AT"/>
          </a:p>
        </p:txBody>
      </p:sp>
      <p:sp>
        <p:nvSpPr>
          <p:cNvPr id="18" name="Textplatzhalter 4"/>
          <p:cNvSpPr>
            <a:spLocks noGrp="1"/>
          </p:cNvSpPr>
          <p:nvPr>
            <p:ph type="body" sz="quarter" idx="29" hasCustomPrompt="1"/>
          </p:nvPr>
        </p:nvSpPr>
        <p:spPr>
          <a:xfrm>
            <a:off x="11608967" y="1936752"/>
            <a:ext cx="139200" cy="1974849"/>
          </a:xfrm>
          <a:prstGeom prst="rect">
            <a:avLst/>
          </a:prstGeom>
        </p:spPr>
        <p:txBody>
          <a:bodyPr vert="vert270" lIns="14400" tIns="14400" rIns="14400" bIns="14400"/>
          <a:lstStyle>
            <a:lvl1pPr marL="0" indent="0" algn="l">
              <a:buNone/>
              <a:defRPr sz="667">
                <a:solidFill>
                  <a:schemeClr val="bg1">
                    <a:lumMod val="50000"/>
                  </a:schemeClr>
                </a:solidFill>
              </a:defRPr>
            </a:lvl1pPr>
          </a:lstStyle>
          <a:p>
            <a:pPr lvl="0"/>
            <a:r>
              <a:rPr lang="de-DE"/>
              <a:t>© Copyright …!!!!!!</a:t>
            </a:r>
            <a:endParaRPr lang="de-AT"/>
          </a:p>
        </p:txBody>
      </p:sp>
    </p:spTree>
    <p:extLst>
      <p:ext uri="{BB962C8B-B14F-4D97-AF65-F5344CB8AC3E}">
        <p14:creationId xmlns:p14="http://schemas.microsoft.com/office/powerpoint/2010/main" val="17675949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 Bild &amp; Thema (dreispalti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lIns="0" tIns="0" rIns="0" bIns="0" anchor="t" anchorCtr="0">
            <a:noAutofit/>
          </a:bodyPr>
          <a:lstStyle>
            <a:lvl1pPr>
              <a:defRPr cap="all" baseline="0"/>
            </a:lvl1pPr>
          </a:lstStyle>
          <a:p>
            <a:r>
              <a:rPr lang="de-DE" dirty="0"/>
              <a:t>MASTERTITELFORMAT BEARBEITEN</a:t>
            </a:r>
          </a:p>
        </p:txBody>
      </p:sp>
      <p:sp>
        <p:nvSpPr>
          <p:cNvPr id="6" name="Foliennummernplatzhalter 5"/>
          <p:cNvSpPr>
            <a:spLocks noGrp="1"/>
          </p:cNvSpPr>
          <p:nvPr>
            <p:ph type="sldNum" sz="quarter" idx="12"/>
          </p:nvPr>
        </p:nvSpPr>
        <p:spPr/>
        <p:txBody>
          <a:bodyPr/>
          <a:lstStyle/>
          <a:p>
            <a:fld id="{72BFC8B5-7E05-8645-9F0B-88F35640E36C}" type="slidenum">
              <a:rPr lang="de-DE" smtClean="0"/>
              <a:t>‹#›</a:t>
            </a:fld>
            <a:endParaRPr lang="de-DE" dirty="0"/>
          </a:p>
        </p:txBody>
      </p:sp>
      <p:sp>
        <p:nvSpPr>
          <p:cNvPr id="22" name="Bildplatzhalter 8"/>
          <p:cNvSpPr>
            <a:spLocks noGrp="1"/>
          </p:cNvSpPr>
          <p:nvPr>
            <p:ph type="pic" sz="quarter" idx="14"/>
          </p:nvPr>
        </p:nvSpPr>
        <p:spPr>
          <a:xfrm>
            <a:off x="582613" y="1935801"/>
            <a:ext cx="3538800" cy="3078088"/>
          </a:xfrm>
          <a:prstGeom prst="rect">
            <a:avLst/>
          </a:prstGeom>
        </p:spPr>
        <p:txBody>
          <a:bodyPr lIns="68580" tIns="34290" rIns="68580" bIns="34290"/>
          <a:lstStyle>
            <a:lvl1pPr marL="0" indent="0">
              <a:buNone/>
              <a:defRPr/>
            </a:lvl1pPr>
          </a:lstStyle>
          <a:p>
            <a:endParaRPr lang="de-DE"/>
          </a:p>
        </p:txBody>
      </p:sp>
      <p:sp>
        <p:nvSpPr>
          <p:cNvPr id="23" name="Bildplatzhalter 8"/>
          <p:cNvSpPr>
            <a:spLocks noGrp="1"/>
          </p:cNvSpPr>
          <p:nvPr>
            <p:ph type="pic" sz="quarter" idx="16"/>
          </p:nvPr>
        </p:nvSpPr>
        <p:spPr>
          <a:xfrm>
            <a:off x="4324355" y="1935801"/>
            <a:ext cx="3538800" cy="3078088"/>
          </a:xfrm>
          <a:prstGeom prst="rect">
            <a:avLst/>
          </a:prstGeom>
        </p:spPr>
        <p:txBody>
          <a:bodyPr lIns="68580" tIns="34290" rIns="68580" bIns="34290"/>
          <a:lstStyle>
            <a:lvl1pPr marL="0" indent="0">
              <a:buNone/>
              <a:defRPr/>
            </a:lvl1pPr>
          </a:lstStyle>
          <a:p>
            <a:endParaRPr lang="de-DE"/>
          </a:p>
        </p:txBody>
      </p:sp>
      <p:sp>
        <p:nvSpPr>
          <p:cNvPr id="24" name="Bildplatzhalter 8"/>
          <p:cNvSpPr>
            <a:spLocks noGrp="1"/>
          </p:cNvSpPr>
          <p:nvPr>
            <p:ph type="pic" sz="quarter" idx="20"/>
          </p:nvPr>
        </p:nvSpPr>
        <p:spPr>
          <a:xfrm>
            <a:off x="8066095" y="1935801"/>
            <a:ext cx="3538800" cy="3078088"/>
          </a:xfrm>
          <a:prstGeom prst="rect">
            <a:avLst/>
          </a:prstGeom>
        </p:spPr>
        <p:txBody>
          <a:bodyPr lIns="68580" tIns="34290" rIns="68580" bIns="34290"/>
          <a:lstStyle>
            <a:lvl1pPr marL="0" indent="0">
              <a:buNone/>
              <a:defRPr/>
            </a:lvl1pPr>
          </a:lstStyle>
          <a:p>
            <a:endParaRPr lang="de-DE"/>
          </a:p>
        </p:txBody>
      </p:sp>
      <p:sp>
        <p:nvSpPr>
          <p:cNvPr id="4" name="Textplatzhalter 3"/>
          <p:cNvSpPr>
            <a:spLocks noGrp="1"/>
          </p:cNvSpPr>
          <p:nvPr>
            <p:ph type="body" sz="quarter" idx="24"/>
          </p:nvPr>
        </p:nvSpPr>
        <p:spPr>
          <a:xfrm>
            <a:off x="583324" y="5290458"/>
            <a:ext cx="3537827" cy="788609"/>
          </a:xfrm>
          <a:prstGeom prst="rect">
            <a:avLst/>
          </a:prstGeom>
        </p:spPr>
        <p:txBody>
          <a:bodyPr lIns="0" tIns="0" rIns="0" bIns="0">
            <a:normAutofit/>
          </a:bodyPr>
          <a:lstStyle>
            <a:lvl1pPr marL="0" indent="0">
              <a:lnSpc>
                <a:spcPct val="110000"/>
              </a:lnSpc>
              <a:buNone/>
              <a:defRPr>
                <a:solidFill>
                  <a:schemeClr val="tx2"/>
                </a:solidFill>
              </a:defRPr>
            </a:lvl1pPr>
          </a:lstStyle>
          <a:p>
            <a:pPr lvl="0"/>
            <a:r>
              <a:rPr lang="de-DE" dirty="0"/>
              <a:t>Textmasterformat bearbeiten</a:t>
            </a:r>
            <a:endParaRPr lang="de-AT" dirty="0"/>
          </a:p>
        </p:txBody>
      </p:sp>
      <p:sp>
        <p:nvSpPr>
          <p:cNvPr id="16" name="Textplatzhalter 3"/>
          <p:cNvSpPr>
            <a:spLocks noGrp="1"/>
          </p:cNvSpPr>
          <p:nvPr>
            <p:ph type="body" sz="quarter" idx="25"/>
          </p:nvPr>
        </p:nvSpPr>
        <p:spPr>
          <a:xfrm>
            <a:off x="4325328" y="5290458"/>
            <a:ext cx="3537827" cy="788609"/>
          </a:xfrm>
          <a:prstGeom prst="rect">
            <a:avLst/>
          </a:prstGeom>
        </p:spPr>
        <p:txBody>
          <a:bodyPr lIns="0" tIns="0" rIns="0" bIns="0">
            <a:normAutofit/>
          </a:bodyPr>
          <a:lstStyle>
            <a:lvl1pPr marL="0" indent="0">
              <a:lnSpc>
                <a:spcPct val="110000"/>
              </a:lnSpc>
              <a:buNone/>
              <a:defRPr>
                <a:solidFill>
                  <a:schemeClr val="tx2"/>
                </a:solidFill>
              </a:defRPr>
            </a:lvl1pPr>
          </a:lstStyle>
          <a:p>
            <a:pPr lvl="0"/>
            <a:r>
              <a:rPr lang="de-DE" dirty="0"/>
              <a:t>Textmasterformat bearbeiten</a:t>
            </a:r>
            <a:endParaRPr lang="de-AT" dirty="0"/>
          </a:p>
        </p:txBody>
      </p:sp>
      <p:sp>
        <p:nvSpPr>
          <p:cNvPr id="17" name="Textplatzhalter 3"/>
          <p:cNvSpPr>
            <a:spLocks noGrp="1"/>
          </p:cNvSpPr>
          <p:nvPr>
            <p:ph type="body" sz="quarter" idx="26"/>
          </p:nvPr>
        </p:nvSpPr>
        <p:spPr>
          <a:xfrm>
            <a:off x="8067272" y="5290458"/>
            <a:ext cx="3537827" cy="788609"/>
          </a:xfrm>
          <a:prstGeom prst="rect">
            <a:avLst/>
          </a:prstGeom>
        </p:spPr>
        <p:txBody>
          <a:bodyPr lIns="0" tIns="0" rIns="0" bIns="0">
            <a:normAutofit/>
          </a:bodyPr>
          <a:lstStyle>
            <a:lvl1pPr marL="0" indent="0">
              <a:lnSpc>
                <a:spcPct val="110000"/>
              </a:lnSpc>
              <a:buNone/>
              <a:defRPr>
                <a:solidFill>
                  <a:schemeClr val="tx2"/>
                </a:solidFill>
              </a:defRPr>
            </a:lvl1pPr>
          </a:lstStyle>
          <a:p>
            <a:pPr lvl="0"/>
            <a:r>
              <a:rPr lang="de-DE" dirty="0"/>
              <a:t>Textmasterformat bearbeiten</a:t>
            </a:r>
            <a:endParaRPr lang="de-AT" dirty="0"/>
          </a:p>
        </p:txBody>
      </p:sp>
      <p:sp>
        <p:nvSpPr>
          <p:cNvPr id="5" name="Textplatzhalter 4"/>
          <p:cNvSpPr>
            <a:spLocks noGrp="1"/>
          </p:cNvSpPr>
          <p:nvPr>
            <p:ph type="body" sz="quarter" idx="27" hasCustomPrompt="1"/>
          </p:nvPr>
        </p:nvSpPr>
        <p:spPr>
          <a:xfrm>
            <a:off x="4121151" y="1936752"/>
            <a:ext cx="139200" cy="3077633"/>
          </a:xfrm>
          <a:prstGeom prst="rect">
            <a:avLst/>
          </a:prstGeom>
        </p:spPr>
        <p:txBody>
          <a:bodyPr vert="vert270" lIns="14400" tIns="14400" rIns="14400" bIns="14400"/>
          <a:lstStyle>
            <a:lvl1pPr marL="0" marR="0" indent="0" algn="l" defTabSz="914377" rtl="0" eaLnBrk="1" fontAlgn="auto" latinLnBrk="0" hangingPunct="1">
              <a:lnSpc>
                <a:spcPct val="100000"/>
              </a:lnSpc>
              <a:spcBef>
                <a:spcPts val="1000"/>
              </a:spcBef>
              <a:spcAft>
                <a:spcPts val="0"/>
              </a:spcAft>
              <a:buClr>
                <a:schemeClr val="tx2"/>
              </a:buClr>
              <a:buSzPct val="85000"/>
              <a:buFontTx/>
              <a:buNone/>
              <a:tabLst/>
              <a:defRPr sz="667">
                <a:solidFill>
                  <a:schemeClr val="bg1">
                    <a:lumMod val="50000"/>
                  </a:schemeClr>
                </a:solidFill>
              </a:defRPr>
            </a:lvl1pPr>
          </a:lstStyle>
          <a:p>
            <a:pPr lvl="0"/>
            <a:r>
              <a:rPr lang="de-DE"/>
              <a:t>© Copyright …!!!!!!</a:t>
            </a:r>
            <a:endParaRPr lang="de-AT"/>
          </a:p>
        </p:txBody>
      </p:sp>
      <p:sp>
        <p:nvSpPr>
          <p:cNvPr id="15" name="Textplatzhalter 4"/>
          <p:cNvSpPr>
            <a:spLocks noGrp="1"/>
          </p:cNvSpPr>
          <p:nvPr>
            <p:ph type="body" sz="quarter" idx="28" hasCustomPrompt="1"/>
          </p:nvPr>
        </p:nvSpPr>
        <p:spPr>
          <a:xfrm>
            <a:off x="7863155" y="1936752"/>
            <a:ext cx="139200" cy="3077633"/>
          </a:xfrm>
          <a:prstGeom prst="rect">
            <a:avLst/>
          </a:prstGeom>
        </p:spPr>
        <p:txBody>
          <a:bodyPr vert="vert270" lIns="14400" tIns="14400" rIns="14400" bIns="14400"/>
          <a:lstStyle>
            <a:lvl1pPr marL="0" marR="0" indent="0" algn="l" defTabSz="914377" rtl="0" eaLnBrk="1" fontAlgn="auto" latinLnBrk="0" hangingPunct="1">
              <a:lnSpc>
                <a:spcPct val="100000"/>
              </a:lnSpc>
              <a:spcBef>
                <a:spcPts val="1000"/>
              </a:spcBef>
              <a:spcAft>
                <a:spcPts val="0"/>
              </a:spcAft>
              <a:buClr>
                <a:schemeClr val="tx2"/>
              </a:buClr>
              <a:buSzPct val="85000"/>
              <a:buFontTx/>
              <a:buNone/>
              <a:tabLst/>
              <a:defRPr sz="667">
                <a:solidFill>
                  <a:schemeClr val="bg1">
                    <a:lumMod val="50000"/>
                  </a:schemeClr>
                </a:solidFill>
              </a:defRPr>
            </a:lvl1pPr>
          </a:lstStyle>
          <a:p>
            <a:pPr lvl="0"/>
            <a:r>
              <a:rPr lang="de-DE"/>
              <a:t>© Copyright …!!!!!!</a:t>
            </a:r>
            <a:endParaRPr lang="de-AT"/>
          </a:p>
        </p:txBody>
      </p:sp>
      <p:sp>
        <p:nvSpPr>
          <p:cNvPr id="18" name="Textplatzhalter 4"/>
          <p:cNvSpPr>
            <a:spLocks noGrp="1"/>
          </p:cNvSpPr>
          <p:nvPr>
            <p:ph type="body" sz="quarter" idx="29" hasCustomPrompt="1"/>
          </p:nvPr>
        </p:nvSpPr>
        <p:spPr>
          <a:xfrm>
            <a:off x="11604895" y="1936752"/>
            <a:ext cx="139200" cy="3077633"/>
          </a:xfrm>
          <a:prstGeom prst="rect">
            <a:avLst/>
          </a:prstGeom>
        </p:spPr>
        <p:txBody>
          <a:bodyPr vert="vert270" lIns="14400" tIns="14400" rIns="14400" bIns="14400"/>
          <a:lstStyle>
            <a:lvl1pPr marL="0" marR="0" indent="0" algn="l" defTabSz="914377" rtl="0" eaLnBrk="1" fontAlgn="auto" latinLnBrk="0" hangingPunct="1">
              <a:lnSpc>
                <a:spcPct val="100000"/>
              </a:lnSpc>
              <a:spcBef>
                <a:spcPts val="1000"/>
              </a:spcBef>
              <a:spcAft>
                <a:spcPts val="0"/>
              </a:spcAft>
              <a:buClr>
                <a:schemeClr val="tx2"/>
              </a:buClr>
              <a:buSzPct val="85000"/>
              <a:buFontTx/>
              <a:buNone/>
              <a:tabLst/>
              <a:defRPr sz="667">
                <a:solidFill>
                  <a:schemeClr val="bg1">
                    <a:lumMod val="50000"/>
                  </a:schemeClr>
                </a:solidFill>
              </a:defRPr>
            </a:lvl1pPr>
          </a:lstStyle>
          <a:p>
            <a:pPr lvl="0"/>
            <a:r>
              <a:rPr lang="de-DE"/>
              <a:t>© Copyright …!!!!!!</a:t>
            </a:r>
            <a:endParaRPr lang="de-AT"/>
          </a:p>
        </p:txBody>
      </p:sp>
    </p:spTree>
    <p:extLst>
      <p:ext uri="{BB962C8B-B14F-4D97-AF65-F5344CB8AC3E}">
        <p14:creationId xmlns:p14="http://schemas.microsoft.com/office/powerpoint/2010/main" val="14803700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yecatcher, Titel &amp; Aufzählung">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72BFC8B5-7E05-8645-9F0B-88F35640E36C}" type="slidenum">
              <a:rPr lang="de-DE" smtClean="0"/>
              <a:t>‹#›</a:t>
            </a:fld>
            <a:endParaRPr lang="de-DE" dirty="0"/>
          </a:p>
        </p:txBody>
      </p:sp>
      <p:sp>
        <p:nvSpPr>
          <p:cNvPr id="9" name="Bildplatzhalter 8"/>
          <p:cNvSpPr>
            <a:spLocks noGrp="1"/>
          </p:cNvSpPr>
          <p:nvPr>
            <p:ph type="pic" sz="quarter" idx="14"/>
          </p:nvPr>
        </p:nvSpPr>
        <p:spPr>
          <a:xfrm>
            <a:off x="2" y="0"/>
            <a:ext cx="5983287" cy="6858000"/>
          </a:xfrm>
          <a:prstGeom prst="rect">
            <a:avLst/>
          </a:prstGeom>
        </p:spPr>
        <p:txBody>
          <a:bodyPr lIns="68580" tIns="34290" rIns="68580" bIns="34290"/>
          <a:lstStyle>
            <a:lvl1pPr marL="0" indent="0">
              <a:buNone/>
              <a:defRPr/>
            </a:lvl1pPr>
          </a:lstStyle>
          <a:p>
            <a:endParaRPr lang="de-DE"/>
          </a:p>
        </p:txBody>
      </p:sp>
      <p:sp>
        <p:nvSpPr>
          <p:cNvPr id="11" name="Titel 1"/>
          <p:cNvSpPr>
            <a:spLocks noGrp="1"/>
          </p:cNvSpPr>
          <p:nvPr>
            <p:ph type="title" hasCustomPrompt="1"/>
          </p:nvPr>
        </p:nvSpPr>
        <p:spPr>
          <a:xfrm>
            <a:off x="6196185" y="758757"/>
            <a:ext cx="5408913" cy="931931"/>
          </a:xfrm>
        </p:spPr>
        <p:txBody>
          <a:bodyPr lIns="0" tIns="0" rIns="0" bIns="0" anchor="t" anchorCtr="0">
            <a:noAutofit/>
          </a:bodyPr>
          <a:lstStyle>
            <a:lvl1pPr>
              <a:defRPr cap="all" baseline="0"/>
            </a:lvl1pPr>
          </a:lstStyle>
          <a:p>
            <a:r>
              <a:rPr lang="de-DE" dirty="0"/>
              <a:t>MASTERTITELFORMAT BEARBEITEN</a:t>
            </a:r>
          </a:p>
        </p:txBody>
      </p:sp>
      <p:sp>
        <p:nvSpPr>
          <p:cNvPr id="7" name="Textplatzhalter 9"/>
          <p:cNvSpPr>
            <a:spLocks noGrp="1"/>
          </p:cNvSpPr>
          <p:nvPr>
            <p:ph type="body" sz="quarter" idx="16"/>
          </p:nvPr>
        </p:nvSpPr>
        <p:spPr>
          <a:xfrm>
            <a:off x="6197015" y="1937471"/>
            <a:ext cx="5408083" cy="4142316"/>
          </a:xfrm>
          <a:prstGeom prst="rect">
            <a:avLst/>
          </a:prstGeom>
        </p:spPr>
        <p:txBody>
          <a:bodyPr lIns="0" tIns="0" rIns="0" bIns="0">
            <a:normAutofit/>
          </a:bodyPr>
          <a:lstStyle>
            <a:lvl1pPr marL="254394">
              <a:lnSpc>
                <a:spcPct val="110000"/>
              </a:lnSpc>
              <a:defRPr/>
            </a:lvl1pPr>
            <a:lvl2pPr marL="503987">
              <a:lnSpc>
                <a:spcPct val="110000"/>
              </a:lnSpc>
              <a:defRPr/>
            </a:lvl2pPr>
            <a:lvl3pPr marL="758381">
              <a:lnSpc>
                <a:spcPct val="110000"/>
              </a:lnSpc>
              <a:defRPr/>
            </a:lvl3pPr>
            <a:lvl4pPr marL="1007975">
              <a:lnSpc>
                <a:spcPct val="110000"/>
              </a:lnSpc>
              <a:defRPr/>
            </a:lvl4pPr>
            <a:lvl5pPr marL="1262368">
              <a:lnSpc>
                <a:spcPct val="110000"/>
              </a:lnSpc>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3" name="Textplatzhalter 2"/>
          <p:cNvSpPr>
            <a:spLocks noGrp="1"/>
          </p:cNvSpPr>
          <p:nvPr>
            <p:ph type="body" sz="quarter" idx="17" hasCustomPrompt="1"/>
          </p:nvPr>
        </p:nvSpPr>
        <p:spPr>
          <a:xfrm>
            <a:off x="5983287" y="2827867"/>
            <a:ext cx="139200" cy="3776133"/>
          </a:xfrm>
          <a:prstGeom prst="rect">
            <a:avLst/>
          </a:prstGeom>
        </p:spPr>
        <p:txBody>
          <a:bodyPr vert="vert270" lIns="14400" tIns="14400" rIns="14400" bIns="14400"/>
          <a:lstStyle>
            <a:lvl1pPr marL="0" marR="0" indent="0" algn="l" defTabSz="914377" rtl="0" eaLnBrk="1" fontAlgn="auto" latinLnBrk="0" hangingPunct="1">
              <a:lnSpc>
                <a:spcPct val="100000"/>
              </a:lnSpc>
              <a:spcBef>
                <a:spcPts val="1000"/>
              </a:spcBef>
              <a:spcAft>
                <a:spcPts val="0"/>
              </a:spcAft>
              <a:buClr>
                <a:schemeClr val="tx2"/>
              </a:buClr>
              <a:buSzPct val="85000"/>
              <a:buFont typeface="Wingdings" panose="05000000000000000000" pitchFamily="2" charset="2"/>
              <a:buNone/>
              <a:tabLst/>
              <a:defRPr sz="667">
                <a:solidFill>
                  <a:schemeClr val="bg1">
                    <a:lumMod val="50000"/>
                  </a:schemeClr>
                </a:solidFill>
              </a:defRPr>
            </a:lvl1pPr>
          </a:lstStyle>
          <a:p>
            <a:pPr marL="0" marR="0" lvl="0" indent="0" algn="l" defTabSz="914377" rtl="0" eaLnBrk="1" fontAlgn="auto" latinLnBrk="0" hangingPunct="1">
              <a:lnSpc>
                <a:spcPct val="100000"/>
              </a:lnSpc>
              <a:spcBef>
                <a:spcPts val="1000"/>
              </a:spcBef>
              <a:spcAft>
                <a:spcPts val="0"/>
              </a:spcAft>
              <a:buClr>
                <a:schemeClr val="tx2"/>
              </a:buClr>
              <a:buSzPct val="85000"/>
              <a:buFont typeface="Wingdings" panose="05000000000000000000" pitchFamily="2" charset="2"/>
              <a:buNone/>
              <a:tabLst/>
              <a:defRPr/>
            </a:pPr>
            <a:r>
              <a:rPr lang="de-DE"/>
              <a:t>© Copyright …!!!!!!</a:t>
            </a:r>
            <a:endParaRPr lang="de-AT"/>
          </a:p>
          <a:p>
            <a:pPr lvl="0"/>
            <a:endParaRPr lang="de-AT"/>
          </a:p>
        </p:txBody>
      </p:sp>
    </p:spTree>
    <p:extLst>
      <p:ext uri="{BB962C8B-B14F-4D97-AF65-F5344CB8AC3E}">
        <p14:creationId xmlns:p14="http://schemas.microsoft.com/office/powerpoint/2010/main" val="2185378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yecatcher &amp; nummerische Aufzählung">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72BFC8B5-7E05-8645-9F0B-88F35640E36C}" type="slidenum">
              <a:rPr lang="de-DE" smtClean="0"/>
              <a:t>‹#›</a:t>
            </a:fld>
            <a:endParaRPr lang="de-DE" dirty="0"/>
          </a:p>
        </p:txBody>
      </p:sp>
      <p:sp>
        <p:nvSpPr>
          <p:cNvPr id="9" name="Bildplatzhalter 8"/>
          <p:cNvSpPr>
            <a:spLocks noGrp="1"/>
          </p:cNvSpPr>
          <p:nvPr>
            <p:ph type="pic" sz="quarter" idx="14"/>
          </p:nvPr>
        </p:nvSpPr>
        <p:spPr>
          <a:xfrm>
            <a:off x="0" y="0"/>
            <a:ext cx="5983288" cy="6858000"/>
          </a:xfrm>
          <a:prstGeom prst="rect">
            <a:avLst/>
          </a:prstGeom>
        </p:spPr>
        <p:txBody>
          <a:bodyPr lIns="68580" tIns="34290" rIns="68580" bIns="34290"/>
          <a:lstStyle>
            <a:lvl1pPr marL="0" indent="0">
              <a:buNone/>
              <a:defRPr/>
            </a:lvl1pPr>
          </a:lstStyle>
          <a:p>
            <a:endParaRPr lang="de-DE"/>
          </a:p>
        </p:txBody>
      </p:sp>
      <p:sp>
        <p:nvSpPr>
          <p:cNvPr id="3" name="Textplatzhalter 2"/>
          <p:cNvSpPr>
            <a:spLocks noGrp="1"/>
          </p:cNvSpPr>
          <p:nvPr>
            <p:ph type="body" sz="quarter" idx="24"/>
          </p:nvPr>
        </p:nvSpPr>
        <p:spPr>
          <a:xfrm>
            <a:off x="6196184" y="766022"/>
            <a:ext cx="5408915" cy="5313764"/>
          </a:xfrm>
          <a:prstGeom prst="rect">
            <a:avLst/>
          </a:prstGeom>
        </p:spPr>
        <p:txBody>
          <a:bodyPr lIns="0" tIns="0" rIns="0" bIns="0">
            <a:normAutofit/>
          </a:bodyPr>
          <a:lstStyle>
            <a:lvl1pPr marL="455989" indent="-457189">
              <a:lnSpc>
                <a:spcPct val="110000"/>
              </a:lnSpc>
              <a:spcBef>
                <a:spcPts val="1200"/>
              </a:spcBef>
              <a:buFont typeface="+mj-lt"/>
              <a:buAutoNum type="arabicPeriod"/>
              <a:defRPr sz="2667">
                <a:solidFill>
                  <a:schemeClr val="tx2"/>
                </a:solidFill>
              </a:defRPr>
            </a:lvl1pPr>
          </a:lstStyle>
          <a:p>
            <a:pPr lvl="0"/>
            <a:r>
              <a:rPr lang="de-DE"/>
              <a:t>Textmasterformat bearbeiten</a:t>
            </a:r>
            <a:endParaRPr lang="de-AT"/>
          </a:p>
        </p:txBody>
      </p:sp>
      <p:sp>
        <p:nvSpPr>
          <p:cNvPr id="4" name="Textplatzhalter 3"/>
          <p:cNvSpPr>
            <a:spLocks noGrp="1"/>
          </p:cNvSpPr>
          <p:nvPr>
            <p:ph type="body" sz="quarter" idx="25" hasCustomPrompt="1"/>
          </p:nvPr>
        </p:nvSpPr>
        <p:spPr>
          <a:xfrm>
            <a:off x="5983817" y="2619374"/>
            <a:ext cx="139200" cy="3984625"/>
          </a:xfrm>
          <a:prstGeom prst="rect">
            <a:avLst/>
          </a:prstGeom>
        </p:spPr>
        <p:txBody>
          <a:bodyPr vert="vert270" lIns="14400" tIns="14400" rIns="14400" bIns="14400"/>
          <a:lstStyle>
            <a:lvl1pPr marL="0" indent="0">
              <a:buNone/>
              <a:defRPr sz="667">
                <a:solidFill>
                  <a:schemeClr val="bg1">
                    <a:lumMod val="50000"/>
                  </a:schemeClr>
                </a:solidFill>
              </a:defRPr>
            </a:lvl1pPr>
          </a:lstStyle>
          <a:p>
            <a:pPr lvl="0"/>
            <a:r>
              <a:rPr lang="de-DE"/>
              <a:t>© Copyright …!!!!!!</a:t>
            </a:r>
            <a:endParaRPr lang="de-AT"/>
          </a:p>
        </p:txBody>
      </p:sp>
    </p:spTree>
    <p:extLst>
      <p:ext uri="{BB962C8B-B14F-4D97-AF65-F5344CB8AC3E}">
        <p14:creationId xmlns:p14="http://schemas.microsoft.com/office/powerpoint/2010/main" val="31646570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Zwischenfolie (nur Bild &amp; Copyright)">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72BFC8B5-7E05-8645-9F0B-88F35640E36C}" type="slidenum">
              <a:rPr lang="de-DE" smtClean="0"/>
              <a:t>‹#›</a:t>
            </a:fld>
            <a:endParaRPr lang="de-DE"/>
          </a:p>
        </p:txBody>
      </p:sp>
      <p:sp>
        <p:nvSpPr>
          <p:cNvPr id="3" name="Bildplatzhalter 2"/>
          <p:cNvSpPr>
            <a:spLocks noGrp="1"/>
          </p:cNvSpPr>
          <p:nvPr>
            <p:ph type="pic" sz="quarter" idx="13"/>
          </p:nvPr>
        </p:nvSpPr>
        <p:spPr>
          <a:xfrm>
            <a:off x="0" y="0"/>
            <a:ext cx="12192000" cy="6858000"/>
          </a:xfrm>
          <a:prstGeom prst="rect">
            <a:avLst/>
          </a:prstGeom>
        </p:spPr>
        <p:txBody>
          <a:bodyPr/>
          <a:lstStyle>
            <a:lvl1pPr marL="0" indent="0">
              <a:buNone/>
              <a:defRPr/>
            </a:lvl1pPr>
          </a:lstStyle>
          <a:p>
            <a:endParaRPr lang="de-AT"/>
          </a:p>
        </p:txBody>
      </p:sp>
      <p:sp>
        <p:nvSpPr>
          <p:cNvPr id="5" name="Textplatzhalter 4"/>
          <p:cNvSpPr>
            <a:spLocks noGrp="1"/>
          </p:cNvSpPr>
          <p:nvPr>
            <p:ph type="body" sz="quarter" idx="17" hasCustomPrompt="1"/>
          </p:nvPr>
        </p:nvSpPr>
        <p:spPr>
          <a:xfrm>
            <a:off x="7768890" y="6377721"/>
            <a:ext cx="3836209" cy="201388"/>
          </a:xfrm>
          <a:prstGeom prst="rect">
            <a:avLst/>
          </a:prstGeom>
        </p:spPr>
        <p:txBody>
          <a:bodyPr wrap="none" lIns="13500" tIns="40500" rIns="13500" bIns="40500" anchor="ctr" anchorCtr="0"/>
          <a:lstStyle>
            <a:lvl1pPr marL="0" indent="0" algn="r">
              <a:buNone/>
              <a:defRPr sz="667">
                <a:solidFill>
                  <a:schemeClr val="tx1"/>
                </a:solidFill>
              </a:defRPr>
            </a:lvl1pPr>
          </a:lstStyle>
          <a:p>
            <a:pPr lvl="0"/>
            <a:r>
              <a:rPr lang="de-AT"/>
              <a:t>© Copyright ……!!!</a:t>
            </a:r>
          </a:p>
        </p:txBody>
      </p:sp>
    </p:spTree>
    <p:extLst>
      <p:ext uri="{BB962C8B-B14F-4D97-AF65-F5344CB8AC3E}">
        <p14:creationId xmlns:p14="http://schemas.microsoft.com/office/powerpoint/2010/main" val="4039008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Zwischenfolie Fortsetzung">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72BFC8B5-7E05-8645-9F0B-88F35640E36C}" type="slidenum">
              <a:rPr lang="de-DE" smtClean="0"/>
              <a:t>‹#›</a:t>
            </a:fld>
            <a:endParaRPr lang="de-DE" dirty="0"/>
          </a:p>
        </p:txBody>
      </p:sp>
      <p:sp>
        <p:nvSpPr>
          <p:cNvPr id="9" name="Bildplatzhalter 8"/>
          <p:cNvSpPr>
            <a:spLocks noGrp="1"/>
          </p:cNvSpPr>
          <p:nvPr>
            <p:ph type="pic" sz="quarter" idx="14"/>
          </p:nvPr>
        </p:nvSpPr>
        <p:spPr>
          <a:xfrm>
            <a:off x="1" y="0"/>
            <a:ext cx="3241856" cy="6858000"/>
          </a:xfrm>
          <a:prstGeom prst="rect">
            <a:avLst/>
          </a:prstGeom>
        </p:spPr>
        <p:txBody>
          <a:bodyPr lIns="68580" tIns="34290" rIns="68580" bIns="34290"/>
          <a:lstStyle>
            <a:lvl1pPr marL="0" indent="0">
              <a:buNone/>
              <a:defRPr/>
            </a:lvl1pPr>
          </a:lstStyle>
          <a:p>
            <a:endParaRPr lang="de-DE"/>
          </a:p>
        </p:txBody>
      </p:sp>
      <p:sp>
        <p:nvSpPr>
          <p:cNvPr id="11" name="Titel 1"/>
          <p:cNvSpPr>
            <a:spLocks noGrp="1"/>
          </p:cNvSpPr>
          <p:nvPr>
            <p:ph type="title" hasCustomPrompt="1"/>
          </p:nvPr>
        </p:nvSpPr>
        <p:spPr>
          <a:xfrm>
            <a:off x="3445331" y="758757"/>
            <a:ext cx="8159767" cy="931931"/>
          </a:xfrm>
        </p:spPr>
        <p:txBody>
          <a:bodyPr lIns="0" tIns="0" rIns="0" bIns="0" anchor="t" anchorCtr="0">
            <a:noAutofit/>
          </a:bodyPr>
          <a:lstStyle>
            <a:lvl1pPr>
              <a:defRPr cap="all" baseline="0"/>
            </a:lvl1pPr>
          </a:lstStyle>
          <a:p>
            <a:r>
              <a:rPr lang="de-DE" dirty="0"/>
              <a:t>MASTERTITELFORMAT BEARBEITEN</a:t>
            </a:r>
          </a:p>
        </p:txBody>
      </p:sp>
      <p:sp>
        <p:nvSpPr>
          <p:cNvPr id="7" name="Textplatzhalter 9"/>
          <p:cNvSpPr>
            <a:spLocks noGrp="1"/>
          </p:cNvSpPr>
          <p:nvPr>
            <p:ph type="body" sz="quarter" idx="16"/>
          </p:nvPr>
        </p:nvSpPr>
        <p:spPr>
          <a:xfrm>
            <a:off x="3445331" y="1936751"/>
            <a:ext cx="8159767" cy="4142316"/>
          </a:xfrm>
          <a:prstGeom prst="rect">
            <a:avLst/>
          </a:prstGeom>
        </p:spPr>
        <p:txBody>
          <a:bodyPr>
            <a:normAutofit/>
          </a:bodyPr>
          <a:lstStyle>
            <a:lvl1pPr marL="254394">
              <a:lnSpc>
                <a:spcPct val="110000"/>
              </a:lnSpc>
              <a:defRPr/>
            </a:lvl1pPr>
            <a:lvl2pPr marL="503987">
              <a:lnSpc>
                <a:spcPct val="110000"/>
              </a:lnSpc>
              <a:defRPr/>
            </a:lvl2pPr>
            <a:lvl3pPr marL="758381">
              <a:lnSpc>
                <a:spcPct val="110000"/>
              </a:lnSpc>
              <a:defRPr/>
            </a:lvl3pPr>
            <a:lvl4pPr marL="1007975">
              <a:lnSpc>
                <a:spcPct val="110000"/>
              </a:lnSpc>
              <a:defRPr/>
            </a:lvl4pPr>
            <a:lvl5pPr marL="1262368">
              <a:lnSpc>
                <a:spcPct val="110000"/>
              </a:lnSpc>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3" name="Textplatzhalter 2"/>
          <p:cNvSpPr>
            <a:spLocks noGrp="1"/>
          </p:cNvSpPr>
          <p:nvPr>
            <p:ph type="body" sz="quarter" idx="17" hasCustomPrompt="1"/>
          </p:nvPr>
        </p:nvSpPr>
        <p:spPr>
          <a:xfrm>
            <a:off x="3241857" y="2184399"/>
            <a:ext cx="139200" cy="4419600"/>
          </a:xfrm>
          <a:prstGeom prst="rect">
            <a:avLst/>
          </a:prstGeom>
        </p:spPr>
        <p:txBody>
          <a:bodyPr vert="vert270" lIns="14400" tIns="14400" rIns="14400" bIns="14400"/>
          <a:lstStyle>
            <a:lvl1pPr marL="0" indent="0">
              <a:buNone/>
              <a:defRPr sz="667">
                <a:solidFill>
                  <a:schemeClr val="bg1">
                    <a:lumMod val="50000"/>
                  </a:schemeClr>
                </a:solidFill>
              </a:defRPr>
            </a:lvl1pPr>
          </a:lstStyle>
          <a:p>
            <a:pPr lvl="0"/>
            <a:r>
              <a:rPr lang="de-DE"/>
              <a:t>© Copyright …!!!!!!</a:t>
            </a:r>
            <a:endParaRPr lang="de-AT"/>
          </a:p>
        </p:txBody>
      </p:sp>
    </p:spTree>
    <p:extLst>
      <p:ext uri="{BB962C8B-B14F-4D97-AF65-F5344CB8AC3E}">
        <p14:creationId xmlns:p14="http://schemas.microsoft.com/office/powerpoint/2010/main" val="29711581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el &amp; Tabelle">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72BFC8B5-7E05-8645-9F0B-88F35640E36C}" type="slidenum">
              <a:rPr lang="de-DE" smtClean="0"/>
              <a:t>‹#›</a:t>
            </a:fld>
            <a:endParaRPr lang="de-DE"/>
          </a:p>
        </p:txBody>
      </p:sp>
      <p:sp>
        <p:nvSpPr>
          <p:cNvPr id="5" name="Titel 1"/>
          <p:cNvSpPr>
            <a:spLocks noGrp="1"/>
          </p:cNvSpPr>
          <p:nvPr>
            <p:ph type="title" hasCustomPrompt="1"/>
          </p:nvPr>
        </p:nvSpPr>
        <p:spPr>
          <a:xfrm>
            <a:off x="583325" y="758757"/>
            <a:ext cx="11021775" cy="931931"/>
          </a:xfrm>
        </p:spPr>
        <p:txBody>
          <a:bodyPr lIns="0" tIns="0" rIns="0" bIns="0" anchor="t" anchorCtr="0">
            <a:noAutofit/>
          </a:bodyPr>
          <a:lstStyle>
            <a:lvl1pPr>
              <a:defRPr cap="all" baseline="0"/>
            </a:lvl1pPr>
          </a:lstStyle>
          <a:p>
            <a:r>
              <a:rPr lang="de-DE" dirty="0"/>
              <a:t>MASTERTITELFORMAT BEARBEITEN</a:t>
            </a:r>
          </a:p>
        </p:txBody>
      </p:sp>
      <p:sp>
        <p:nvSpPr>
          <p:cNvPr id="7" name="Tabellenplatzhalter 6"/>
          <p:cNvSpPr>
            <a:spLocks noGrp="1"/>
          </p:cNvSpPr>
          <p:nvPr>
            <p:ph type="tbl" sz="quarter" idx="18"/>
          </p:nvPr>
        </p:nvSpPr>
        <p:spPr>
          <a:xfrm>
            <a:off x="583324" y="1935162"/>
            <a:ext cx="11021301" cy="4143380"/>
          </a:xfrm>
          <a:prstGeom prst="rect">
            <a:avLst/>
          </a:prstGeom>
        </p:spPr>
        <p:txBody>
          <a:bodyPr lIns="72000" tIns="36000" rIns="72000" bIns="36000" anchor="t" anchorCtr="0">
            <a:normAutofit/>
          </a:bodyPr>
          <a:lstStyle>
            <a:lvl1pPr marL="0" indent="0">
              <a:buNone/>
              <a:defRPr/>
            </a:lvl1pPr>
          </a:lstStyle>
          <a:p>
            <a:endParaRPr lang="de-AT"/>
          </a:p>
        </p:txBody>
      </p:sp>
      <p:sp>
        <p:nvSpPr>
          <p:cNvPr id="3" name="Textplatzhalter 2"/>
          <p:cNvSpPr>
            <a:spLocks noGrp="1"/>
          </p:cNvSpPr>
          <p:nvPr>
            <p:ph type="body" sz="quarter" idx="19" hasCustomPrompt="1"/>
          </p:nvPr>
        </p:nvSpPr>
        <p:spPr>
          <a:xfrm>
            <a:off x="6891282" y="6078541"/>
            <a:ext cx="4713817" cy="201600"/>
          </a:xfrm>
          <a:prstGeom prst="rect">
            <a:avLst/>
          </a:prstGeom>
        </p:spPr>
        <p:txBody>
          <a:bodyPr lIns="14400" tIns="39600" rIns="14400" bIns="39600" anchor="ctr" anchorCtr="0"/>
          <a:lstStyle>
            <a:lvl1pPr marL="0" indent="0" algn="r">
              <a:buNone/>
              <a:defRPr sz="667">
                <a:solidFill>
                  <a:schemeClr val="bg1">
                    <a:lumMod val="50000"/>
                  </a:schemeClr>
                </a:solidFill>
              </a:defRPr>
            </a:lvl1pPr>
          </a:lstStyle>
          <a:p>
            <a:pPr lvl="0"/>
            <a:r>
              <a:rPr lang="de-DE"/>
              <a:t>Quelle: …!!!!!</a:t>
            </a:r>
            <a:endParaRPr lang="de-AT"/>
          </a:p>
        </p:txBody>
      </p:sp>
    </p:spTree>
    <p:extLst>
      <p:ext uri="{BB962C8B-B14F-4D97-AF65-F5344CB8AC3E}">
        <p14:creationId xmlns:p14="http://schemas.microsoft.com/office/powerpoint/2010/main" val="3757383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A2231-8FF4-4362-BC55-BDC67B612E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8A36814-B5DC-491B-8A1E-56F106F0B2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831DD0-1908-4B50-A1CA-463BB4A6EE14}"/>
              </a:ext>
            </a:extLst>
          </p:cNvPr>
          <p:cNvSpPr>
            <a:spLocks noGrp="1"/>
          </p:cNvSpPr>
          <p:nvPr>
            <p:ph type="dt" sz="half" idx="10"/>
          </p:nvPr>
        </p:nvSpPr>
        <p:spPr/>
        <p:txBody>
          <a:bodyPr/>
          <a:lstStyle/>
          <a:p>
            <a:fld id="{9D4D65F3-9C21-4969-AAE0-713D33FD628A}" type="datetimeFigureOut">
              <a:rPr lang="en-GB" smtClean="0"/>
              <a:t>13/09/2022</a:t>
            </a:fld>
            <a:endParaRPr lang="en-GB"/>
          </a:p>
        </p:txBody>
      </p:sp>
      <p:sp>
        <p:nvSpPr>
          <p:cNvPr id="5" name="Footer Placeholder 4">
            <a:extLst>
              <a:ext uri="{FF2B5EF4-FFF2-40B4-BE49-F238E27FC236}">
                <a16:creationId xmlns:a16="http://schemas.microsoft.com/office/drawing/2014/main" id="{2194FF09-CF75-4E19-82ED-E43229A676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BC8468-4ABE-44C2-BAB4-77252D576911}"/>
              </a:ext>
            </a:extLst>
          </p:cNvPr>
          <p:cNvSpPr>
            <a:spLocks noGrp="1"/>
          </p:cNvSpPr>
          <p:nvPr>
            <p:ph type="sldNum" sz="quarter" idx="12"/>
          </p:nvPr>
        </p:nvSpPr>
        <p:spPr/>
        <p:txBody>
          <a:bodyPr/>
          <a:lstStyle/>
          <a:p>
            <a:fld id="{865B3562-EEC0-42C1-AB17-FD09B43CFEFD}" type="slidenum">
              <a:rPr lang="en-GB" smtClean="0"/>
              <a:t>‹#›</a:t>
            </a:fld>
            <a:endParaRPr lang="en-GB"/>
          </a:p>
        </p:txBody>
      </p:sp>
    </p:spTree>
    <p:extLst>
      <p:ext uri="{BB962C8B-B14F-4D97-AF65-F5344CB8AC3E}">
        <p14:creationId xmlns:p14="http://schemas.microsoft.com/office/powerpoint/2010/main" val="3897721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1B10F-E960-4B8D-8499-D712F45000E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7FF4BC-9B9B-4097-B15D-5C3BAD24FD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3361C48-2863-4A56-B69F-173D0CA328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D02E1DD-03B0-4227-BB8A-DE8F2BC060B3}"/>
              </a:ext>
            </a:extLst>
          </p:cNvPr>
          <p:cNvSpPr>
            <a:spLocks noGrp="1"/>
          </p:cNvSpPr>
          <p:nvPr>
            <p:ph type="dt" sz="half" idx="10"/>
          </p:nvPr>
        </p:nvSpPr>
        <p:spPr/>
        <p:txBody>
          <a:bodyPr/>
          <a:lstStyle/>
          <a:p>
            <a:fld id="{9D4D65F3-9C21-4969-AAE0-713D33FD628A}" type="datetimeFigureOut">
              <a:rPr lang="en-GB" smtClean="0"/>
              <a:t>13/09/2022</a:t>
            </a:fld>
            <a:endParaRPr lang="en-GB"/>
          </a:p>
        </p:txBody>
      </p:sp>
      <p:sp>
        <p:nvSpPr>
          <p:cNvPr id="6" name="Footer Placeholder 5">
            <a:extLst>
              <a:ext uri="{FF2B5EF4-FFF2-40B4-BE49-F238E27FC236}">
                <a16:creationId xmlns:a16="http://schemas.microsoft.com/office/drawing/2014/main" id="{5E749AF7-26C1-4099-8EF0-94EAA17A9E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E88610-24C5-41E2-8827-7507C88BD0A7}"/>
              </a:ext>
            </a:extLst>
          </p:cNvPr>
          <p:cNvSpPr>
            <a:spLocks noGrp="1"/>
          </p:cNvSpPr>
          <p:nvPr>
            <p:ph type="sldNum" sz="quarter" idx="12"/>
          </p:nvPr>
        </p:nvSpPr>
        <p:spPr/>
        <p:txBody>
          <a:bodyPr/>
          <a:lstStyle/>
          <a:p>
            <a:fld id="{865B3562-EEC0-42C1-AB17-FD09B43CFEFD}" type="slidenum">
              <a:rPr lang="en-GB" smtClean="0"/>
              <a:t>‹#›</a:t>
            </a:fld>
            <a:endParaRPr lang="en-GB"/>
          </a:p>
        </p:txBody>
      </p:sp>
    </p:spTree>
    <p:extLst>
      <p:ext uri="{BB962C8B-B14F-4D97-AF65-F5344CB8AC3E}">
        <p14:creationId xmlns:p14="http://schemas.microsoft.com/office/powerpoint/2010/main" val="4203139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7F1B7-EACD-40DA-A8E1-88E8B13710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7AF812-1DFF-41DE-B4A7-1488B2E49B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F26797-A085-4898-B130-CE213F9F38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0B6F6-A78F-4796-A0E7-9040ADF5E7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854CF4-FCEC-4468-8626-A84A58DBB0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E362FC9-BEF7-45E1-B037-E46EF35253C8}"/>
              </a:ext>
            </a:extLst>
          </p:cNvPr>
          <p:cNvSpPr>
            <a:spLocks noGrp="1"/>
          </p:cNvSpPr>
          <p:nvPr>
            <p:ph type="dt" sz="half" idx="10"/>
          </p:nvPr>
        </p:nvSpPr>
        <p:spPr/>
        <p:txBody>
          <a:bodyPr/>
          <a:lstStyle/>
          <a:p>
            <a:fld id="{9D4D65F3-9C21-4969-AAE0-713D33FD628A}" type="datetimeFigureOut">
              <a:rPr lang="en-GB" smtClean="0"/>
              <a:t>13/09/2022</a:t>
            </a:fld>
            <a:endParaRPr lang="en-GB"/>
          </a:p>
        </p:txBody>
      </p:sp>
      <p:sp>
        <p:nvSpPr>
          <p:cNvPr id="8" name="Footer Placeholder 7">
            <a:extLst>
              <a:ext uri="{FF2B5EF4-FFF2-40B4-BE49-F238E27FC236}">
                <a16:creationId xmlns:a16="http://schemas.microsoft.com/office/drawing/2014/main" id="{F30B66B9-1206-4ED5-B9AB-D1556FBCC7E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D84BD72-F2BE-4ACF-B982-8268DAADD214}"/>
              </a:ext>
            </a:extLst>
          </p:cNvPr>
          <p:cNvSpPr>
            <a:spLocks noGrp="1"/>
          </p:cNvSpPr>
          <p:nvPr>
            <p:ph type="sldNum" sz="quarter" idx="12"/>
          </p:nvPr>
        </p:nvSpPr>
        <p:spPr/>
        <p:txBody>
          <a:bodyPr/>
          <a:lstStyle/>
          <a:p>
            <a:fld id="{865B3562-EEC0-42C1-AB17-FD09B43CFEFD}" type="slidenum">
              <a:rPr lang="en-GB" smtClean="0"/>
              <a:t>‹#›</a:t>
            </a:fld>
            <a:endParaRPr lang="en-GB"/>
          </a:p>
        </p:txBody>
      </p:sp>
    </p:spTree>
    <p:extLst>
      <p:ext uri="{BB962C8B-B14F-4D97-AF65-F5344CB8AC3E}">
        <p14:creationId xmlns:p14="http://schemas.microsoft.com/office/powerpoint/2010/main" val="2000917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21656-6EA5-4C88-834F-5CDAD7117DF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8286E52-6CC9-4663-8DDE-808E418DE784}"/>
              </a:ext>
            </a:extLst>
          </p:cNvPr>
          <p:cNvSpPr>
            <a:spLocks noGrp="1"/>
          </p:cNvSpPr>
          <p:nvPr>
            <p:ph type="dt" sz="half" idx="10"/>
          </p:nvPr>
        </p:nvSpPr>
        <p:spPr/>
        <p:txBody>
          <a:bodyPr/>
          <a:lstStyle/>
          <a:p>
            <a:fld id="{9D4D65F3-9C21-4969-AAE0-713D33FD628A}" type="datetimeFigureOut">
              <a:rPr lang="en-GB" smtClean="0"/>
              <a:t>13/09/2022</a:t>
            </a:fld>
            <a:endParaRPr lang="en-GB"/>
          </a:p>
        </p:txBody>
      </p:sp>
      <p:sp>
        <p:nvSpPr>
          <p:cNvPr id="4" name="Footer Placeholder 3">
            <a:extLst>
              <a:ext uri="{FF2B5EF4-FFF2-40B4-BE49-F238E27FC236}">
                <a16:creationId xmlns:a16="http://schemas.microsoft.com/office/drawing/2014/main" id="{DE8C0E01-65F7-41CC-B3DC-75DD2DEF3F8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3BFC5C8-ADD8-45BF-953A-B5C04CD10F5E}"/>
              </a:ext>
            </a:extLst>
          </p:cNvPr>
          <p:cNvSpPr>
            <a:spLocks noGrp="1"/>
          </p:cNvSpPr>
          <p:nvPr>
            <p:ph type="sldNum" sz="quarter" idx="12"/>
          </p:nvPr>
        </p:nvSpPr>
        <p:spPr/>
        <p:txBody>
          <a:bodyPr/>
          <a:lstStyle/>
          <a:p>
            <a:fld id="{865B3562-EEC0-42C1-AB17-FD09B43CFEFD}" type="slidenum">
              <a:rPr lang="en-GB" smtClean="0"/>
              <a:t>‹#›</a:t>
            </a:fld>
            <a:endParaRPr lang="en-GB"/>
          </a:p>
        </p:txBody>
      </p:sp>
    </p:spTree>
    <p:extLst>
      <p:ext uri="{BB962C8B-B14F-4D97-AF65-F5344CB8AC3E}">
        <p14:creationId xmlns:p14="http://schemas.microsoft.com/office/powerpoint/2010/main" val="1740880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BD255A-C7D5-434C-A023-FD882BD9CD72}"/>
              </a:ext>
            </a:extLst>
          </p:cNvPr>
          <p:cNvSpPr>
            <a:spLocks noGrp="1"/>
          </p:cNvSpPr>
          <p:nvPr>
            <p:ph type="dt" sz="half" idx="10"/>
          </p:nvPr>
        </p:nvSpPr>
        <p:spPr/>
        <p:txBody>
          <a:bodyPr/>
          <a:lstStyle/>
          <a:p>
            <a:fld id="{9D4D65F3-9C21-4969-AAE0-713D33FD628A}" type="datetimeFigureOut">
              <a:rPr lang="en-GB" smtClean="0"/>
              <a:t>13/09/2022</a:t>
            </a:fld>
            <a:endParaRPr lang="en-GB"/>
          </a:p>
        </p:txBody>
      </p:sp>
      <p:sp>
        <p:nvSpPr>
          <p:cNvPr id="3" name="Footer Placeholder 2">
            <a:extLst>
              <a:ext uri="{FF2B5EF4-FFF2-40B4-BE49-F238E27FC236}">
                <a16:creationId xmlns:a16="http://schemas.microsoft.com/office/drawing/2014/main" id="{5604C2F4-4F60-4BFA-8DB5-23C11F34D84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9890867-3811-4B76-8BAB-D1EE196F6FDB}"/>
              </a:ext>
            </a:extLst>
          </p:cNvPr>
          <p:cNvSpPr>
            <a:spLocks noGrp="1"/>
          </p:cNvSpPr>
          <p:nvPr>
            <p:ph type="sldNum" sz="quarter" idx="12"/>
          </p:nvPr>
        </p:nvSpPr>
        <p:spPr/>
        <p:txBody>
          <a:bodyPr/>
          <a:lstStyle/>
          <a:p>
            <a:fld id="{865B3562-EEC0-42C1-AB17-FD09B43CFEFD}" type="slidenum">
              <a:rPr lang="en-GB" smtClean="0"/>
              <a:t>‹#›</a:t>
            </a:fld>
            <a:endParaRPr lang="en-GB"/>
          </a:p>
        </p:txBody>
      </p:sp>
    </p:spTree>
    <p:extLst>
      <p:ext uri="{BB962C8B-B14F-4D97-AF65-F5344CB8AC3E}">
        <p14:creationId xmlns:p14="http://schemas.microsoft.com/office/powerpoint/2010/main" val="130751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A66EB-36C8-442C-9F3E-B2B60EC350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93C54AA-61FC-4873-9CEF-7D59B3960E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711211F-C10D-4F44-A1F8-334BE59AFD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08FC29-6BC4-4B3F-AFAF-A66D1DC72E1A}"/>
              </a:ext>
            </a:extLst>
          </p:cNvPr>
          <p:cNvSpPr>
            <a:spLocks noGrp="1"/>
          </p:cNvSpPr>
          <p:nvPr>
            <p:ph type="dt" sz="half" idx="10"/>
          </p:nvPr>
        </p:nvSpPr>
        <p:spPr/>
        <p:txBody>
          <a:bodyPr/>
          <a:lstStyle/>
          <a:p>
            <a:fld id="{9D4D65F3-9C21-4969-AAE0-713D33FD628A}" type="datetimeFigureOut">
              <a:rPr lang="en-GB" smtClean="0"/>
              <a:t>13/09/2022</a:t>
            </a:fld>
            <a:endParaRPr lang="en-GB"/>
          </a:p>
        </p:txBody>
      </p:sp>
      <p:sp>
        <p:nvSpPr>
          <p:cNvPr id="6" name="Footer Placeholder 5">
            <a:extLst>
              <a:ext uri="{FF2B5EF4-FFF2-40B4-BE49-F238E27FC236}">
                <a16:creationId xmlns:a16="http://schemas.microsoft.com/office/drawing/2014/main" id="{9A9209DC-7B99-4C65-91A5-C921D0EFCC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0684EE6-5F05-4B08-8CD4-62979C369338}"/>
              </a:ext>
            </a:extLst>
          </p:cNvPr>
          <p:cNvSpPr>
            <a:spLocks noGrp="1"/>
          </p:cNvSpPr>
          <p:nvPr>
            <p:ph type="sldNum" sz="quarter" idx="12"/>
          </p:nvPr>
        </p:nvSpPr>
        <p:spPr/>
        <p:txBody>
          <a:bodyPr/>
          <a:lstStyle/>
          <a:p>
            <a:fld id="{865B3562-EEC0-42C1-AB17-FD09B43CFEFD}" type="slidenum">
              <a:rPr lang="en-GB" smtClean="0"/>
              <a:t>‹#›</a:t>
            </a:fld>
            <a:endParaRPr lang="en-GB"/>
          </a:p>
        </p:txBody>
      </p:sp>
    </p:spTree>
    <p:extLst>
      <p:ext uri="{BB962C8B-B14F-4D97-AF65-F5344CB8AC3E}">
        <p14:creationId xmlns:p14="http://schemas.microsoft.com/office/powerpoint/2010/main" val="749153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E8BC-987A-4F36-B4F7-24D4B3DE17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92C0F-3521-424E-8FF7-0706AF78A2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852FAD2-3E7C-4051-AE4F-4CAF4B836A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5605DD-99B2-40AA-88A0-CCB4FDEAA6AE}"/>
              </a:ext>
            </a:extLst>
          </p:cNvPr>
          <p:cNvSpPr>
            <a:spLocks noGrp="1"/>
          </p:cNvSpPr>
          <p:nvPr>
            <p:ph type="dt" sz="half" idx="10"/>
          </p:nvPr>
        </p:nvSpPr>
        <p:spPr/>
        <p:txBody>
          <a:bodyPr/>
          <a:lstStyle/>
          <a:p>
            <a:fld id="{9D4D65F3-9C21-4969-AAE0-713D33FD628A}" type="datetimeFigureOut">
              <a:rPr lang="en-GB" smtClean="0"/>
              <a:t>13/09/2022</a:t>
            </a:fld>
            <a:endParaRPr lang="en-GB"/>
          </a:p>
        </p:txBody>
      </p:sp>
      <p:sp>
        <p:nvSpPr>
          <p:cNvPr id="6" name="Footer Placeholder 5">
            <a:extLst>
              <a:ext uri="{FF2B5EF4-FFF2-40B4-BE49-F238E27FC236}">
                <a16:creationId xmlns:a16="http://schemas.microsoft.com/office/drawing/2014/main" id="{6882B930-0739-40FC-83FF-409592B9C9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DF37C37-6E26-4378-8F78-CC09A7253968}"/>
              </a:ext>
            </a:extLst>
          </p:cNvPr>
          <p:cNvSpPr>
            <a:spLocks noGrp="1"/>
          </p:cNvSpPr>
          <p:nvPr>
            <p:ph type="sldNum" sz="quarter" idx="12"/>
          </p:nvPr>
        </p:nvSpPr>
        <p:spPr/>
        <p:txBody>
          <a:bodyPr/>
          <a:lstStyle/>
          <a:p>
            <a:fld id="{865B3562-EEC0-42C1-AB17-FD09B43CFEFD}" type="slidenum">
              <a:rPr lang="en-GB" smtClean="0"/>
              <a:t>‹#›</a:t>
            </a:fld>
            <a:endParaRPr lang="en-GB"/>
          </a:p>
        </p:txBody>
      </p:sp>
    </p:spTree>
    <p:extLst>
      <p:ext uri="{BB962C8B-B14F-4D97-AF65-F5344CB8AC3E}">
        <p14:creationId xmlns:p14="http://schemas.microsoft.com/office/powerpoint/2010/main" val="427937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65DABE-7971-4203-BC34-9754C97873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E0AD12D-E102-4FF3-A7FC-952809B0BD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7EA47DF-35DD-42BC-8CA7-75F32D1739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4D65F3-9C21-4969-AAE0-713D33FD628A}" type="datetimeFigureOut">
              <a:rPr lang="en-GB" smtClean="0"/>
              <a:t>13/09/2022</a:t>
            </a:fld>
            <a:endParaRPr lang="en-GB"/>
          </a:p>
        </p:txBody>
      </p:sp>
      <p:sp>
        <p:nvSpPr>
          <p:cNvPr id="5" name="Footer Placeholder 4">
            <a:extLst>
              <a:ext uri="{FF2B5EF4-FFF2-40B4-BE49-F238E27FC236}">
                <a16:creationId xmlns:a16="http://schemas.microsoft.com/office/drawing/2014/main" id="{299C61C7-7441-4F60-97B9-7560A281E6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F070CEB-2E7E-49D0-BE03-6D2200EF04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5B3562-EEC0-42C1-AB17-FD09B43CFEFD}" type="slidenum">
              <a:rPr lang="en-GB" smtClean="0"/>
              <a:t>‹#›</a:t>
            </a:fld>
            <a:endParaRPr lang="en-GB"/>
          </a:p>
        </p:txBody>
      </p:sp>
    </p:spTree>
    <p:extLst>
      <p:ext uri="{BB962C8B-B14F-4D97-AF65-F5344CB8AC3E}">
        <p14:creationId xmlns:p14="http://schemas.microsoft.com/office/powerpoint/2010/main" val="3939058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5"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583325" y="758757"/>
            <a:ext cx="11021775" cy="931931"/>
          </a:xfrm>
          <a:prstGeom prst="rect">
            <a:avLst/>
          </a:prstGeom>
        </p:spPr>
        <p:txBody>
          <a:bodyPr vert="horz" lIns="0" tIns="0" rIns="0" bIns="0" rtlCol="0" anchor="t" anchorCtr="0">
            <a:noAutofit/>
          </a:bodyPr>
          <a:lstStyle/>
          <a:p>
            <a:r>
              <a:rPr lang="de-DE" dirty="0"/>
              <a:t>MASTERTITELFORMAT BEARBEITEN</a:t>
            </a:r>
          </a:p>
        </p:txBody>
      </p:sp>
      <p:sp>
        <p:nvSpPr>
          <p:cNvPr id="6" name="Foliennummernplatzhalter 5"/>
          <p:cNvSpPr>
            <a:spLocks noGrp="1"/>
          </p:cNvSpPr>
          <p:nvPr>
            <p:ph type="sldNum" sz="quarter" idx="4"/>
          </p:nvPr>
        </p:nvSpPr>
        <p:spPr>
          <a:xfrm>
            <a:off x="576799" y="6356351"/>
            <a:ext cx="158400" cy="365124"/>
          </a:xfrm>
          <a:prstGeom prst="rect">
            <a:avLst/>
          </a:prstGeom>
        </p:spPr>
        <p:txBody>
          <a:bodyPr vert="horz" wrap="none" lIns="0" tIns="0" rIns="0" bIns="0" rtlCol="0" anchor="ctr"/>
          <a:lstStyle>
            <a:lvl1pPr algn="r">
              <a:defRPr sz="1067" baseline="0">
                <a:solidFill>
                  <a:schemeClr val="tx1">
                    <a:tint val="75000"/>
                  </a:schemeClr>
                </a:solidFill>
                <a:latin typeface="Arial" charset="0"/>
                <a:ea typeface="Arial" charset="0"/>
                <a:cs typeface="Arial" charset="0"/>
              </a:defRPr>
            </a:lvl1pPr>
          </a:lstStyle>
          <a:p>
            <a:endParaRPr lang="de-DE" dirty="0"/>
          </a:p>
        </p:txBody>
      </p:sp>
      <p:sp>
        <p:nvSpPr>
          <p:cNvPr id="8" name="Foliennummernplatzhalter 5"/>
          <p:cNvSpPr txBox="1">
            <a:spLocks/>
          </p:cNvSpPr>
          <p:nvPr userDrawn="1"/>
        </p:nvSpPr>
        <p:spPr>
          <a:xfrm>
            <a:off x="773941" y="6356351"/>
            <a:ext cx="136523" cy="365124"/>
          </a:xfrm>
          <a:prstGeom prst="rect">
            <a:avLst/>
          </a:prstGeom>
        </p:spPr>
        <p:txBody>
          <a:bodyPr vert="horz" wrap="none" lIns="0" tIns="0" rIns="0" bIns="0" rtlCol="0" anchor="ctr"/>
          <a:lstStyle>
            <a:defPPr>
              <a:defRPr lang="de-DE"/>
            </a:defPPr>
            <a:lvl1pPr marL="0" algn="l" defTabSz="914400" rtl="0" eaLnBrk="1" latinLnBrk="0" hangingPunct="1">
              <a:defRPr sz="1200" kern="1200">
                <a:solidFill>
                  <a:schemeClr val="tx1">
                    <a:tint val="75000"/>
                  </a:schemeClr>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1600" dirty="0"/>
              <a:t>|</a:t>
            </a:r>
          </a:p>
        </p:txBody>
      </p:sp>
      <p:pic>
        <p:nvPicPr>
          <p:cNvPr id="7" name="Picture 2" descr="\\umweltbundesamt.at\Organisation\756\Intern\01_CorporateDesign_neu_2009\Logo_Umweltbundesamt\Nachbau manu\PNG-8\Umweltbundesamt_RGB_TL-links_engl.png"/>
          <p:cNvPicPr>
            <a:picLocks noChangeAspect="1" noChangeArrowheads="1"/>
          </p:cNvPicPr>
          <p:nvPr userDrawn="1"/>
        </p:nvPicPr>
        <p:blipFill>
          <a:blip r:embed="rId14" cstate="hqprint">
            <a:extLst>
              <a:ext uri="{28A0092B-C50C-407E-A947-70E740481C1C}">
                <a14:useLocalDpi xmlns:a14="http://schemas.microsoft.com/office/drawing/2010/main" val="0"/>
              </a:ext>
            </a:extLst>
          </a:blip>
          <a:srcRect/>
          <a:stretch>
            <a:fillRect/>
          </a:stretch>
        </p:blipFill>
        <p:spPr bwMode="auto">
          <a:xfrm>
            <a:off x="8955369" y="6364817"/>
            <a:ext cx="2649728" cy="237744"/>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p:cNvSpPr txBox="1"/>
          <p:nvPr userDrawn="1"/>
        </p:nvSpPr>
        <p:spPr>
          <a:xfrm>
            <a:off x="217914" y="270785"/>
            <a:ext cx="7302839" cy="349084"/>
          </a:xfrm>
          <a:prstGeom prst="rect">
            <a:avLst/>
          </a:prstGeom>
          <a:noFill/>
        </p:spPr>
        <p:txBody>
          <a:bodyPr wrap="none" lIns="0" tIns="0" rIns="0" bIns="0" rtlCol="0" anchor="ctr" anchorCtr="0">
            <a:noAutofit/>
          </a:bodyPr>
          <a:lstStyle/>
          <a:p>
            <a:r>
              <a:rPr lang="en-US" sz="1067" cap="all" baseline="0" dirty="0">
                <a:solidFill>
                  <a:schemeClr val="bg1">
                    <a:lumMod val="50000"/>
                  </a:schemeClr>
                </a:solidFill>
              </a:rPr>
              <a:t>Development of Climate Change Monitoring, Reporting and Verification (MRV) System</a:t>
            </a:r>
          </a:p>
        </p:txBody>
      </p:sp>
    </p:spTree>
    <p:extLst>
      <p:ext uri="{BB962C8B-B14F-4D97-AF65-F5344CB8AC3E}">
        <p14:creationId xmlns:p14="http://schemas.microsoft.com/office/powerpoint/2010/main" val="300334502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hdr="0" dt="0"/>
  <p:txStyles>
    <p:titleStyle>
      <a:lvl1pPr algn="l" defTabSz="914377" rtl="0" eaLnBrk="1" latinLnBrk="0" hangingPunct="1">
        <a:lnSpc>
          <a:spcPct val="100000"/>
        </a:lnSpc>
        <a:spcBef>
          <a:spcPct val="0"/>
        </a:spcBef>
        <a:buNone/>
        <a:defRPr sz="3200" b="0" i="0" kern="1200">
          <a:solidFill>
            <a:schemeClr val="tx2"/>
          </a:solidFill>
          <a:latin typeface="Arial" charset="0"/>
          <a:ea typeface="Arial" charset="0"/>
          <a:cs typeface="Arial" charset="0"/>
        </a:defRPr>
      </a:lvl1pPr>
    </p:titleStyle>
    <p:bodyStyle>
      <a:lvl1pPr marL="228594" indent="-251994" algn="l" defTabSz="914377" rtl="0" eaLnBrk="1" latinLnBrk="0" hangingPunct="1">
        <a:lnSpc>
          <a:spcPct val="100000"/>
        </a:lnSpc>
        <a:spcBef>
          <a:spcPts val="1000"/>
        </a:spcBef>
        <a:buClr>
          <a:schemeClr val="tx2"/>
        </a:buClr>
        <a:buSzPct val="85000"/>
        <a:buFont typeface="Wingdings" panose="05000000000000000000" pitchFamily="2" charset="2"/>
        <a:buChar char="l"/>
        <a:defRPr sz="2000" b="0" i="0" kern="1200">
          <a:solidFill>
            <a:schemeClr val="tx1"/>
          </a:solidFill>
          <a:latin typeface="Arial" charset="0"/>
          <a:ea typeface="Arial" charset="0"/>
          <a:cs typeface="Arial" charset="0"/>
        </a:defRPr>
      </a:lvl1pPr>
      <a:lvl2pPr marL="685783" indent="-251994" algn="l" defTabSz="914377" rtl="0" eaLnBrk="1" latinLnBrk="0" hangingPunct="1">
        <a:lnSpc>
          <a:spcPct val="100000"/>
        </a:lnSpc>
        <a:spcBef>
          <a:spcPts val="500"/>
        </a:spcBef>
        <a:buClr>
          <a:schemeClr val="tx2"/>
        </a:buClr>
        <a:buSzPct val="85000"/>
        <a:buFont typeface="Wingdings" panose="05000000000000000000" pitchFamily="2" charset="2"/>
        <a:buChar char="l"/>
        <a:defRPr sz="1600" b="0" i="0" kern="1200">
          <a:solidFill>
            <a:schemeClr val="tx1"/>
          </a:solidFill>
          <a:latin typeface="Arial" charset="0"/>
          <a:ea typeface="Arial" charset="0"/>
          <a:cs typeface="Arial" charset="0"/>
        </a:defRPr>
      </a:lvl2pPr>
      <a:lvl3pPr marL="1142971" indent="-251994" algn="l" defTabSz="914377" rtl="0" eaLnBrk="1" latinLnBrk="0" hangingPunct="1">
        <a:lnSpc>
          <a:spcPct val="100000"/>
        </a:lnSpc>
        <a:spcBef>
          <a:spcPts val="500"/>
        </a:spcBef>
        <a:buClr>
          <a:schemeClr val="tx2"/>
        </a:buClr>
        <a:buSzPct val="85000"/>
        <a:buFont typeface="Wingdings" panose="05000000000000000000" pitchFamily="2" charset="2"/>
        <a:buChar char="l"/>
        <a:defRPr sz="1200" b="0" i="0" kern="1200">
          <a:solidFill>
            <a:schemeClr val="tx1"/>
          </a:solidFill>
          <a:latin typeface="Arial" charset="0"/>
          <a:ea typeface="Arial" charset="0"/>
          <a:cs typeface="Arial" charset="0"/>
        </a:defRPr>
      </a:lvl3pPr>
      <a:lvl4pPr marL="1600160" indent="-251994" algn="l" defTabSz="914377" rtl="0" eaLnBrk="1" latinLnBrk="0" hangingPunct="1">
        <a:lnSpc>
          <a:spcPct val="100000"/>
        </a:lnSpc>
        <a:spcBef>
          <a:spcPts val="500"/>
        </a:spcBef>
        <a:buClr>
          <a:schemeClr val="tx2"/>
        </a:buClr>
        <a:buSzPct val="85000"/>
        <a:buFont typeface="Wingdings" panose="05000000000000000000" pitchFamily="2" charset="2"/>
        <a:buChar char="l"/>
        <a:defRPr sz="1200" b="0" i="0" kern="1200">
          <a:solidFill>
            <a:schemeClr val="tx1"/>
          </a:solidFill>
          <a:latin typeface="Arial" charset="0"/>
          <a:ea typeface="Arial" charset="0"/>
          <a:cs typeface="Arial" charset="0"/>
        </a:defRPr>
      </a:lvl4pPr>
      <a:lvl5pPr marL="2057349" indent="-251994" algn="l" defTabSz="914377" rtl="0" eaLnBrk="1" latinLnBrk="0" hangingPunct="1">
        <a:lnSpc>
          <a:spcPct val="100000"/>
        </a:lnSpc>
        <a:spcBef>
          <a:spcPts val="500"/>
        </a:spcBef>
        <a:buClr>
          <a:schemeClr val="tx2"/>
        </a:buClr>
        <a:buSzPct val="85000"/>
        <a:buFont typeface="Wingdings" panose="05000000000000000000" pitchFamily="2" charset="2"/>
        <a:buChar char="l"/>
        <a:defRPr sz="1200" b="0" i="0" kern="1200">
          <a:solidFill>
            <a:schemeClr val="tx1"/>
          </a:solidFill>
          <a:latin typeface="Arial" charset="0"/>
          <a:ea typeface="Arial" charset="0"/>
          <a:cs typeface="Arial" charset="0"/>
        </a:defRPr>
      </a:lvl5pPr>
      <a:lvl6pPr marL="2514537" indent="-228594" algn="l" defTabSz="914377" rtl="0" eaLnBrk="1" latinLnBrk="0" hangingPunct="1">
        <a:lnSpc>
          <a:spcPct val="90000"/>
        </a:lnSpc>
        <a:spcBef>
          <a:spcPts val="500"/>
        </a:spcBef>
        <a:buFont typeface="Arial"/>
        <a:buChar char="•"/>
        <a:defRPr sz="1867"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67"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67"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67" kern="1200">
          <a:solidFill>
            <a:schemeClr val="tx1"/>
          </a:solidFill>
          <a:latin typeface="+mn-lt"/>
          <a:ea typeface="+mn-ea"/>
          <a:cs typeface="+mn-cs"/>
        </a:defRPr>
      </a:lvl9pPr>
    </p:bodyStyle>
    <p:otherStyle>
      <a:defPPr>
        <a:defRPr lang="de-DE"/>
      </a:defPPr>
      <a:lvl1pPr marL="0" algn="l" defTabSz="914377" rtl="0" eaLnBrk="1" latinLnBrk="0" hangingPunct="1">
        <a:defRPr sz="1867" kern="1200">
          <a:solidFill>
            <a:schemeClr val="tx1"/>
          </a:solidFill>
          <a:latin typeface="+mn-lt"/>
          <a:ea typeface="+mn-ea"/>
          <a:cs typeface="+mn-cs"/>
        </a:defRPr>
      </a:lvl1pPr>
      <a:lvl2pPr marL="457189" algn="l" defTabSz="914377" rtl="0" eaLnBrk="1" latinLnBrk="0" hangingPunct="1">
        <a:defRPr sz="1867" kern="1200">
          <a:solidFill>
            <a:schemeClr val="tx1"/>
          </a:solidFill>
          <a:latin typeface="+mn-lt"/>
          <a:ea typeface="+mn-ea"/>
          <a:cs typeface="+mn-cs"/>
        </a:defRPr>
      </a:lvl2pPr>
      <a:lvl3pPr marL="914377" algn="l" defTabSz="914377" rtl="0" eaLnBrk="1" latinLnBrk="0" hangingPunct="1">
        <a:defRPr sz="1867" kern="1200">
          <a:solidFill>
            <a:schemeClr val="tx1"/>
          </a:solidFill>
          <a:latin typeface="+mn-lt"/>
          <a:ea typeface="+mn-ea"/>
          <a:cs typeface="+mn-cs"/>
        </a:defRPr>
      </a:lvl3pPr>
      <a:lvl4pPr marL="1371566" algn="l" defTabSz="914377" rtl="0" eaLnBrk="1" latinLnBrk="0" hangingPunct="1">
        <a:defRPr sz="1867" kern="1200">
          <a:solidFill>
            <a:schemeClr val="tx1"/>
          </a:solidFill>
          <a:latin typeface="+mn-lt"/>
          <a:ea typeface="+mn-ea"/>
          <a:cs typeface="+mn-cs"/>
        </a:defRPr>
      </a:lvl4pPr>
      <a:lvl5pPr marL="1828754" algn="l" defTabSz="914377" rtl="0" eaLnBrk="1" latinLnBrk="0" hangingPunct="1">
        <a:defRPr sz="1867" kern="1200">
          <a:solidFill>
            <a:schemeClr val="tx1"/>
          </a:solidFill>
          <a:latin typeface="+mn-lt"/>
          <a:ea typeface="+mn-ea"/>
          <a:cs typeface="+mn-cs"/>
        </a:defRPr>
      </a:lvl5pPr>
      <a:lvl6pPr marL="2285943" algn="l" defTabSz="914377" rtl="0" eaLnBrk="1" latinLnBrk="0" hangingPunct="1">
        <a:defRPr sz="1867" kern="1200">
          <a:solidFill>
            <a:schemeClr val="tx1"/>
          </a:solidFill>
          <a:latin typeface="+mn-lt"/>
          <a:ea typeface="+mn-ea"/>
          <a:cs typeface="+mn-cs"/>
        </a:defRPr>
      </a:lvl6pPr>
      <a:lvl7pPr marL="2743131" algn="l" defTabSz="914377" rtl="0" eaLnBrk="1" latinLnBrk="0" hangingPunct="1">
        <a:defRPr sz="1867" kern="1200">
          <a:solidFill>
            <a:schemeClr val="tx1"/>
          </a:solidFill>
          <a:latin typeface="+mn-lt"/>
          <a:ea typeface="+mn-ea"/>
          <a:cs typeface="+mn-cs"/>
        </a:defRPr>
      </a:lvl7pPr>
      <a:lvl8pPr marL="3200320" algn="l" defTabSz="914377" rtl="0" eaLnBrk="1" latinLnBrk="0" hangingPunct="1">
        <a:defRPr sz="1867" kern="1200">
          <a:solidFill>
            <a:schemeClr val="tx1"/>
          </a:solidFill>
          <a:latin typeface="+mn-lt"/>
          <a:ea typeface="+mn-ea"/>
          <a:cs typeface="+mn-cs"/>
        </a:defRPr>
      </a:lvl8pPr>
      <a:lvl9pPr marL="3657509" algn="l" defTabSz="914377" rtl="0" eaLnBrk="1" latinLnBrk="0" hangingPunct="1">
        <a:defRPr sz="1867"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70">
          <p15:clr>
            <a:srgbClr val="F26B43"/>
          </p15:clr>
        </p15:guide>
        <p15:guide id="2" pos="7310">
          <p15:clr>
            <a:srgbClr val="F26B43"/>
          </p15:clr>
        </p15:guide>
        <p15:guide id="3" orient="horz" pos="3838">
          <p15:clr>
            <a:srgbClr val="F26B43"/>
          </p15:clr>
        </p15:guide>
        <p15:guide id="4" orient="horz" pos="48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3325" y="4526877"/>
            <a:ext cx="11021775" cy="769579"/>
          </a:xfrm>
        </p:spPr>
        <p:txBody>
          <a:bodyPr>
            <a:normAutofit/>
          </a:bodyPr>
          <a:lstStyle/>
          <a:p>
            <a:pPr algn="just"/>
            <a:r>
              <a:rPr lang="en-GB" sz="2133" b="1" dirty="0">
                <a:solidFill>
                  <a:srgbClr val="0070C0"/>
                </a:solidFill>
                <a:latin typeface="Arial" panose="020B0604020202020204" pitchFamily="34" charset="0"/>
                <a:cs typeface="Arial" panose="020B0604020202020204" pitchFamily="34" charset="0"/>
              </a:rPr>
              <a:t>OVERVIEW OF 8 MODULES OF THE MRV –IT TOOL – </a:t>
            </a:r>
            <a:r>
              <a:rPr lang="en-US" sz="1800" b="1" dirty="0">
                <a:solidFill>
                  <a:srgbClr val="0070C0"/>
                </a:solidFill>
                <a:effectLst/>
                <a:latin typeface="Arial" panose="020B0604020202020204" pitchFamily="34" charset="0"/>
                <a:ea typeface="Times New Roman" panose="02020603050405020304" pitchFamily="18" charset="0"/>
                <a:cs typeface="Arial" panose="020B0604020202020204" pitchFamily="34" charset="0"/>
              </a:rPr>
              <a:t>data FLOWS, REPORTING FORMATS, INTER-INSTITUTIONAL COLLABORATION</a:t>
            </a:r>
            <a:endParaRPr lang="de-AT" b="1" dirty="0">
              <a:solidFill>
                <a:srgbClr val="0070C0"/>
              </a:solidFill>
              <a:latin typeface="Arial" panose="020B0604020202020204" pitchFamily="34" charset="0"/>
              <a:cs typeface="Arial" panose="020B0604020202020204" pitchFamily="34" charset="0"/>
            </a:endParaRPr>
          </a:p>
        </p:txBody>
      </p:sp>
      <p:sp>
        <p:nvSpPr>
          <p:cNvPr id="3" name="Textplatzhalter 2"/>
          <p:cNvSpPr>
            <a:spLocks noGrp="1"/>
          </p:cNvSpPr>
          <p:nvPr>
            <p:ph type="body" sz="quarter" idx="10"/>
          </p:nvPr>
        </p:nvSpPr>
        <p:spPr>
          <a:xfrm>
            <a:off x="654232" y="5215791"/>
            <a:ext cx="11022487" cy="585091"/>
          </a:xfrm>
        </p:spPr>
        <p:txBody>
          <a:bodyPr/>
          <a:lstStyle/>
          <a:p>
            <a:pPr algn="r"/>
            <a:r>
              <a:rPr lang="en-US" sz="1467" b="1" dirty="0"/>
              <a:t>December 14, 2021</a:t>
            </a:r>
          </a:p>
          <a:p>
            <a:pPr algn="r"/>
            <a:r>
              <a:rPr lang="en-US" sz="1467" b="1" dirty="0"/>
              <a:t>Elisabeth </a:t>
            </a:r>
            <a:r>
              <a:rPr lang="en-US" sz="1467" b="1" dirty="0" err="1"/>
              <a:t>Rigler</a:t>
            </a:r>
            <a:r>
              <a:rPr lang="en-US" sz="1467" b="1" dirty="0"/>
              <a:t>, Team leader</a:t>
            </a:r>
          </a:p>
        </p:txBody>
      </p:sp>
      <p:pic>
        <p:nvPicPr>
          <p:cNvPr id="6" name="Bildplatzhalter 5"/>
          <p:cNvPicPr>
            <a:picLocks noGrp="1" noChangeAspect="1"/>
          </p:cNvPicPr>
          <p:nvPr>
            <p:ph type="pic" sz="quarter" idx="11"/>
          </p:nvPr>
        </p:nvPicPr>
        <p:blipFill rotWithShape="1">
          <a:blip r:embed="rId3">
            <a:extLst>
              <a:ext uri="{28A0092B-C50C-407E-A947-70E740481C1C}">
                <a14:useLocalDpi xmlns:a14="http://schemas.microsoft.com/office/drawing/2010/main" val="0"/>
              </a:ext>
            </a:extLst>
          </a:blip>
          <a:srcRect l="8720" t="22149" r="-61745" b="25815"/>
          <a:stretch/>
        </p:blipFill>
        <p:spPr/>
      </p:pic>
      <p:pic>
        <p:nvPicPr>
          <p:cNvPr id="1030" name="Grafik 2"/>
          <p:cNvPicPr>
            <a:picLocks noChangeAspect="1" noChangeArrowheads="1"/>
          </p:cNvPicPr>
          <p:nvPr/>
        </p:nvPicPr>
        <p:blipFill>
          <a:blip r:embed="rId4">
            <a:extLst>
              <a:ext uri="{28A0092B-C50C-407E-A947-70E740481C1C}">
                <a14:useLocalDpi xmlns:a14="http://schemas.microsoft.com/office/drawing/2010/main" val="0"/>
              </a:ext>
            </a:extLst>
          </a:blip>
          <a:srcRect r="81522"/>
          <a:stretch>
            <a:fillRect/>
          </a:stretch>
        </p:blipFill>
        <p:spPr bwMode="auto">
          <a:xfrm>
            <a:off x="7349787" y="1561545"/>
            <a:ext cx="1117600" cy="13208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Grafik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06599" y="1442451"/>
            <a:ext cx="698500" cy="1435100"/>
          </a:xfrm>
          <a:prstGeom prst="rect">
            <a:avLst/>
          </a:prstGeom>
          <a:noFill/>
          <a:extLst>
            <a:ext uri="{909E8E84-426E-40DD-AFC4-6F175D3DCCD1}">
              <a14:hiddenFill xmlns:a14="http://schemas.microsoft.com/office/drawing/2010/main">
                <a:solidFill>
                  <a:srgbClr val="FFFFFF"/>
                </a:solidFill>
              </a14:hiddenFill>
            </a:ext>
          </a:extLst>
        </p:spPr>
      </p:pic>
      <p:sp>
        <p:nvSpPr>
          <p:cNvPr id="9" name="Textplatzhalter 2"/>
          <p:cNvSpPr>
            <a:spLocks noGrp="1"/>
          </p:cNvSpPr>
          <p:nvPr>
            <p:ph type="body" sz="quarter" idx="10"/>
          </p:nvPr>
        </p:nvSpPr>
        <p:spPr>
          <a:xfrm>
            <a:off x="7226869" y="3353986"/>
            <a:ext cx="4378231" cy="463351"/>
          </a:xfrm>
        </p:spPr>
        <p:txBody>
          <a:bodyPr>
            <a:normAutofit fontScale="92500" lnSpcReduction="20000"/>
          </a:bodyPr>
          <a:lstStyle/>
          <a:p>
            <a:pPr algn="ctr"/>
            <a:r>
              <a:rPr lang="en-US" sz="1467" spc="400" dirty="0"/>
              <a:t>Development of Climate Change Monitoring, Reporting and Verification (MRV) System</a:t>
            </a:r>
          </a:p>
        </p:txBody>
      </p:sp>
      <p:pic>
        <p:nvPicPr>
          <p:cNvPr id="10" name="Picture 9">
            <a:extLst>
              <a:ext uri="{FF2B5EF4-FFF2-40B4-BE49-F238E27FC236}">
                <a16:creationId xmlns:a16="http://schemas.microsoft.com/office/drawing/2014/main" id="{55FED7B0-4579-4EAD-8A49-43B36FE596D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67386" y="1480882"/>
            <a:ext cx="2353015" cy="1435100"/>
          </a:xfrm>
          <a:prstGeom prst="rect">
            <a:avLst/>
          </a:prstGeom>
        </p:spPr>
      </p:pic>
    </p:spTree>
    <p:extLst>
      <p:ext uri="{BB962C8B-B14F-4D97-AF65-F5344CB8AC3E}">
        <p14:creationId xmlns:p14="http://schemas.microsoft.com/office/powerpoint/2010/main" val="464731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CF4E3-DDF8-4A42-83BA-B9463561F0DC}"/>
              </a:ext>
            </a:extLst>
          </p:cNvPr>
          <p:cNvSpPr>
            <a:spLocks noGrp="1"/>
          </p:cNvSpPr>
          <p:nvPr>
            <p:ph type="title"/>
          </p:nvPr>
        </p:nvSpPr>
        <p:spPr/>
        <p:txBody>
          <a:bodyPr/>
          <a:lstStyle/>
          <a:p>
            <a:r>
              <a:rPr lang="en-GB" sz="3600" b="1" dirty="0">
                <a:solidFill>
                  <a:schemeClr val="accent1"/>
                </a:solidFill>
                <a:latin typeface="Arial" panose="020B0604020202020204" pitchFamily="34" charset="0"/>
                <a:cs typeface="Arial" panose="020B0604020202020204" pitchFamily="34" charset="0"/>
              </a:rPr>
              <a:t>Inter-institutional collaboration</a:t>
            </a:r>
          </a:p>
        </p:txBody>
      </p:sp>
      <p:sp>
        <p:nvSpPr>
          <p:cNvPr id="3" name="Slide Number Placeholder 2">
            <a:extLst>
              <a:ext uri="{FF2B5EF4-FFF2-40B4-BE49-F238E27FC236}">
                <a16:creationId xmlns:a16="http://schemas.microsoft.com/office/drawing/2014/main" id="{62B17A74-3DDA-4C00-9127-DBE7DCE3344A}"/>
              </a:ext>
            </a:extLst>
          </p:cNvPr>
          <p:cNvSpPr>
            <a:spLocks noGrp="1"/>
          </p:cNvSpPr>
          <p:nvPr>
            <p:ph type="sldNum" sz="quarter" idx="12"/>
          </p:nvPr>
        </p:nvSpPr>
        <p:spPr/>
        <p:txBody>
          <a:bodyPr/>
          <a:lstStyle/>
          <a:p>
            <a:fld id="{72BFC8B5-7E05-8645-9F0B-88F35640E36C}" type="slidenum">
              <a:rPr lang="de-DE" smtClean="0"/>
              <a:t>10</a:t>
            </a:fld>
            <a:endParaRPr lang="de-DE" dirty="0"/>
          </a:p>
        </p:txBody>
      </p:sp>
      <p:cxnSp>
        <p:nvCxnSpPr>
          <p:cNvPr id="8" name="Gerade Verbindung mit Pfeil 7"/>
          <p:cNvCxnSpPr/>
          <p:nvPr/>
        </p:nvCxnSpPr>
        <p:spPr>
          <a:xfrm flipV="1">
            <a:off x="3508895" y="4282226"/>
            <a:ext cx="1332345" cy="1080654"/>
          </a:xfrm>
          <a:prstGeom prst="straightConnector1">
            <a:avLst/>
          </a:prstGeom>
          <a:ln w="1905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2575982" y="5415280"/>
            <a:ext cx="1552797" cy="369332"/>
          </a:xfrm>
          <a:prstGeom prst="rect">
            <a:avLst/>
          </a:prstGeom>
          <a:noFill/>
        </p:spPr>
        <p:txBody>
          <a:bodyPr wrap="none" rtlCol="0">
            <a:spAutoFit/>
          </a:bodyPr>
          <a:lstStyle/>
          <a:p>
            <a:r>
              <a:rPr lang="de-DE" dirty="0"/>
              <a:t>Data </a:t>
            </a:r>
            <a:r>
              <a:rPr lang="de-DE" dirty="0" err="1"/>
              <a:t>providers</a:t>
            </a:r>
            <a:endParaRPr lang="de-AT" dirty="0"/>
          </a:p>
        </p:txBody>
      </p:sp>
      <p:cxnSp>
        <p:nvCxnSpPr>
          <p:cNvPr id="12" name="Gerade Verbindung mit Pfeil 11"/>
          <p:cNvCxnSpPr/>
          <p:nvPr/>
        </p:nvCxnSpPr>
        <p:spPr>
          <a:xfrm>
            <a:off x="3104302" y="3038856"/>
            <a:ext cx="1736938" cy="652549"/>
          </a:xfrm>
          <a:prstGeom prst="straightConnector1">
            <a:avLst/>
          </a:prstGeom>
          <a:ln w="190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1407582" y="2340125"/>
            <a:ext cx="1704634" cy="646331"/>
          </a:xfrm>
          <a:prstGeom prst="rect">
            <a:avLst/>
          </a:prstGeom>
          <a:noFill/>
        </p:spPr>
        <p:txBody>
          <a:bodyPr wrap="none" rtlCol="0">
            <a:spAutoFit/>
          </a:bodyPr>
          <a:lstStyle/>
          <a:p>
            <a:r>
              <a:rPr lang="de-DE" dirty="0"/>
              <a:t>SEPA </a:t>
            </a:r>
          </a:p>
          <a:p>
            <a:r>
              <a:rPr lang="de-DE" dirty="0"/>
              <a:t>(GHG </a:t>
            </a:r>
            <a:r>
              <a:rPr lang="de-DE" dirty="0" err="1"/>
              <a:t>inventory</a:t>
            </a:r>
            <a:r>
              <a:rPr lang="de-DE" dirty="0"/>
              <a:t>)</a:t>
            </a:r>
            <a:endParaRPr lang="de-AT" dirty="0"/>
          </a:p>
        </p:txBody>
      </p:sp>
      <p:cxnSp>
        <p:nvCxnSpPr>
          <p:cNvPr id="15" name="Gerade Verbindung mit Pfeil 14"/>
          <p:cNvCxnSpPr/>
          <p:nvPr/>
        </p:nvCxnSpPr>
        <p:spPr>
          <a:xfrm flipH="1">
            <a:off x="5493176" y="1973627"/>
            <a:ext cx="15662" cy="1479895"/>
          </a:xfrm>
          <a:prstGeom prst="straightConnector1">
            <a:avLst/>
          </a:prstGeom>
          <a:ln w="190500">
            <a:tailEnd type="triangle"/>
          </a:ln>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3508895" y="1532222"/>
            <a:ext cx="7570855" cy="369332"/>
          </a:xfrm>
          <a:prstGeom prst="rect">
            <a:avLst/>
          </a:prstGeom>
          <a:noFill/>
        </p:spPr>
        <p:txBody>
          <a:bodyPr wrap="none" rtlCol="0">
            <a:spAutoFit/>
          </a:bodyPr>
          <a:lstStyle/>
          <a:p>
            <a:r>
              <a:rPr lang="de-DE" dirty="0" err="1"/>
              <a:t>MoEP</a:t>
            </a:r>
            <a:r>
              <a:rPr lang="de-DE" dirty="0"/>
              <a:t> </a:t>
            </a:r>
            <a:r>
              <a:rPr lang="de-DE" dirty="0" err="1"/>
              <a:t>and</a:t>
            </a:r>
            <a:r>
              <a:rPr lang="de-DE" dirty="0"/>
              <a:t> </a:t>
            </a:r>
            <a:r>
              <a:rPr lang="de-DE" dirty="0" err="1"/>
              <a:t>other</a:t>
            </a:r>
            <a:r>
              <a:rPr lang="de-DE" dirty="0"/>
              <a:t> </a:t>
            </a:r>
            <a:r>
              <a:rPr lang="de-DE" dirty="0" err="1"/>
              <a:t>ministries</a:t>
            </a:r>
            <a:r>
              <a:rPr lang="de-DE" dirty="0"/>
              <a:t> (</a:t>
            </a:r>
            <a:r>
              <a:rPr lang="de-DE" dirty="0" err="1"/>
              <a:t>scenarios</a:t>
            </a:r>
            <a:r>
              <a:rPr lang="de-DE" dirty="0"/>
              <a:t>, </a:t>
            </a:r>
            <a:r>
              <a:rPr lang="de-DE" dirty="0" err="1"/>
              <a:t>adaptation</a:t>
            </a:r>
            <a:r>
              <a:rPr lang="de-DE" dirty="0"/>
              <a:t>, </a:t>
            </a:r>
            <a:r>
              <a:rPr lang="de-DE" dirty="0" err="1"/>
              <a:t>PaMs</a:t>
            </a:r>
            <a:r>
              <a:rPr lang="de-DE" dirty="0"/>
              <a:t>, </a:t>
            </a:r>
            <a:r>
              <a:rPr lang="de-DE" dirty="0" err="1"/>
              <a:t>climate</a:t>
            </a:r>
            <a:r>
              <a:rPr lang="de-DE" dirty="0"/>
              <a:t> </a:t>
            </a:r>
            <a:r>
              <a:rPr lang="de-DE" dirty="0" err="1"/>
              <a:t>finance</a:t>
            </a:r>
            <a:r>
              <a:rPr lang="de-DE" dirty="0"/>
              <a:t>, NDC)</a:t>
            </a:r>
            <a:endParaRPr lang="de-AT" dirty="0"/>
          </a:p>
        </p:txBody>
      </p:sp>
      <p:cxnSp>
        <p:nvCxnSpPr>
          <p:cNvPr id="18" name="Gerade Verbindung mit Pfeil 17"/>
          <p:cNvCxnSpPr/>
          <p:nvPr/>
        </p:nvCxnSpPr>
        <p:spPr>
          <a:xfrm flipH="1">
            <a:off x="6192098" y="3365130"/>
            <a:ext cx="1316142" cy="406301"/>
          </a:xfrm>
          <a:prstGeom prst="straightConnector1">
            <a:avLst/>
          </a:prstGeom>
          <a:ln w="1905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7701280" y="3021860"/>
            <a:ext cx="2925544" cy="369332"/>
          </a:xfrm>
          <a:prstGeom prst="rect">
            <a:avLst/>
          </a:prstGeom>
          <a:noFill/>
        </p:spPr>
        <p:txBody>
          <a:bodyPr wrap="none" rtlCol="0">
            <a:spAutoFit/>
          </a:bodyPr>
          <a:lstStyle/>
          <a:p>
            <a:r>
              <a:rPr lang="de-DE" dirty="0" err="1"/>
              <a:t>Secretariate</a:t>
            </a:r>
            <a:r>
              <a:rPr lang="de-DE" dirty="0"/>
              <a:t> </a:t>
            </a:r>
            <a:r>
              <a:rPr lang="de-DE" dirty="0" err="1"/>
              <a:t>of</a:t>
            </a:r>
            <a:r>
              <a:rPr lang="de-DE" dirty="0"/>
              <a:t> Public </a:t>
            </a:r>
            <a:r>
              <a:rPr lang="de-DE" dirty="0" err="1"/>
              <a:t>Policies</a:t>
            </a:r>
            <a:endParaRPr lang="de-AT" dirty="0"/>
          </a:p>
        </p:txBody>
      </p:sp>
      <p:cxnSp>
        <p:nvCxnSpPr>
          <p:cNvPr id="24" name="Gerade Verbindung mit Pfeil 23"/>
          <p:cNvCxnSpPr/>
          <p:nvPr/>
        </p:nvCxnSpPr>
        <p:spPr>
          <a:xfrm flipH="1" flipV="1">
            <a:off x="5978738" y="4437508"/>
            <a:ext cx="1305982" cy="770089"/>
          </a:xfrm>
          <a:prstGeom prst="straightConnector1">
            <a:avLst/>
          </a:prstGeom>
          <a:ln w="1905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6" name="Textfeld 25"/>
          <p:cNvSpPr txBox="1"/>
          <p:nvPr/>
        </p:nvSpPr>
        <p:spPr>
          <a:xfrm>
            <a:off x="7680960" y="4866712"/>
            <a:ext cx="1421864" cy="369332"/>
          </a:xfrm>
          <a:prstGeom prst="rect">
            <a:avLst/>
          </a:prstGeom>
          <a:noFill/>
        </p:spPr>
        <p:txBody>
          <a:bodyPr wrap="none" rtlCol="0">
            <a:spAutoFit/>
          </a:bodyPr>
          <a:lstStyle/>
          <a:p>
            <a:r>
              <a:rPr lang="de-DE" dirty="0" err="1"/>
              <a:t>Local</a:t>
            </a:r>
            <a:r>
              <a:rPr lang="de-DE" dirty="0"/>
              <a:t> </a:t>
            </a:r>
            <a:r>
              <a:rPr lang="de-DE" dirty="0" err="1"/>
              <a:t>policies</a:t>
            </a:r>
            <a:endParaRPr lang="de-AT" dirty="0"/>
          </a:p>
        </p:txBody>
      </p:sp>
      <p:cxnSp>
        <p:nvCxnSpPr>
          <p:cNvPr id="27" name="Gerade Verbindung mit Pfeil 26"/>
          <p:cNvCxnSpPr/>
          <p:nvPr/>
        </p:nvCxnSpPr>
        <p:spPr>
          <a:xfrm flipV="1">
            <a:off x="5391998" y="4768305"/>
            <a:ext cx="0" cy="1551968"/>
          </a:xfrm>
          <a:prstGeom prst="straightConnector1">
            <a:avLst/>
          </a:prstGeom>
          <a:ln w="1905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9" name="Textfeld 28"/>
          <p:cNvSpPr txBox="1"/>
          <p:nvPr/>
        </p:nvSpPr>
        <p:spPr>
          <a:xfrm>
            <a:off x="3921403" y="6356350"/>
            <a:ext cx="3931141" cy="369332"/>
          </a:xfrm>
          <a:prstGeom prst="rect">
            <a:avLst/>
          </a:prstGeom>
          <a:noFill/>
        </p:spPr>
        <p:txBody>
          <a:bodyPr wrap="none" rtlCol="0">
            <a:spAutoFit/>
          </a:bodyPr>
          <a:lstStyle/>
          <a:p>
            <a:r>
              <a:rPr lang="de-DE" dirty="0"/>
              <a:t>Other </a:t>
            </a:r>
            <a:r>
              <a:rPr lang="de-DE" dirty="0" err="1"/>
              <a:t>projects</a:t>
            </a:r>
            <a:r>
              <a:rPr lang="de-DE" dirty="0"/>
              <a:t> </a:t>
            </a:r>
            <a:r>
              <a:rPr lang="de-DE" dirty="0" err="1"/>
              <a:t>and</a:t>
            </a:r>
            <a:r>
              <a:rPr lang="de-DE" dirty="0"/>
              <a:t> </a:t>
            </a:r>
            <a:r>
              <a:rPr lang="de-DE" dirty="0" err="1"/>
              <a:t>databases</a:t>
            </a:r>
            <a:r>
              <a:rPr lang="de-DE" dirty="0"/>
              <a:t> (e.g. NAP)</a:t>
            </a:r>
            <a:endParaRPr lang="de-AT" dirty="0"/>
          </a:p>
        </p:txBody>
      </p:sp>
    </p:spTree>
    <p:extLst>
      <p:ext uri="{BB962C8B-B14F-4D97-AF65-F5344CB8AC3E}">
        <p14:creationId xmlns:p14="http://schemas.microsoft.com/office/powerpoint/2010/main" val="3283551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CF4E3-DDF8-4A42-83BA-B9463561F0DC}"/>
              </a:ext>
            </a:extLst>
          </p:cNvPr>
          <p:cNvSpPr>
            <a:spLocks noGrp="1"/>
          </p:cNvSpPr>
          <p:nvPr>
            <p:ph type="title"/>
          </p:nvPr>
        </p:nvSpPr>
        <p:spPr>
          <a:xfrm>
            <a:off x="563005" y="799397"/>
            <a:ext cx="9192355" cy="931931"/>
          </a:xfrm>
        </p:spPr>
        <p:txBody>
          <a:bodyPr/>
          <a:lstStyle/>
          <a:p>
            <a:r>
              <a:rPr lang="en-GB" sz="3600" b="1" dirty="0">
                <a:solidFill>
                  <a:schemeClr val="accent1"/>
                </a:solidFill>
                <a:latin typeface="Arial" panose="020B0604020202020204" pitchFamily="34" charset="0"/>
                <a:cs typeface="Arial" panose="020B0604020202020204" pitchFamily="34" charset="0"/>
              </a:rPr>
              <a:t>Summary</a:t>
            </a:r>
          </a:p>
        </p:txBody>
      </p:sp>
      <p:sp>
        <p:nvSpPr>
          <p:cNvPr id="3" name="Slide Number Placeholder 2">
            <a:extLst>
              <a:ext uri="{FF2B5EF4-FFF2-40B4-BE49-F238E27FC236}">
                <a16:creationId xmlns:a16="http://schemas.microsoft.com/office/drawing/2014/main" id="{62B17A74-3DDA-4C00-9127-DBE7DCE3344A}"/>
              </a:ext>
            </a:extLst>
          </p:cNvPr>
          <p:cNvSpPr>
            <a:spLocks noGrp="1"/>
          </p:cNvSpPr>
          <p:nvPr>
            <p:ph type="sldNum" sz="quarter" idx="12"/>
          </p:nvPr>
        </p:nvSpPr>
        <p:spPr/>
        <p:txBody>
          <a:bodyPr/>
          <a:lstStyle/>
          <a:p>
            <a:fld id="{72BFC8B5-7E05-8645-9F0B-88F35640E36C}" type="slidenum">
              <a:rPr lang="de-DE" smtClean="0"/>
              <a:t>11</a:t>
            </a:fld>
            <a:endParaRPr lang="de-DE" dirty="0"/>
          </a:p>
        </p:txBody>
      </p:sp>
      <p:sp>
        <p:nvSpPr>
          <p:cNvPr id="16" name="Text Placeholder 3">
            <a:extLst>
              <a:ext uri="{FF2B5EF4-FFF2-40B4-BE49-F238E27FC236}">
                <a16:creationId xmlns:a16="http://schemas.microsoft.com/office/drawing/2014/main" id="{2E95BB46-5BC3-4CB6-AABF-815B9468DFA2}"/>
              </a:ext>
            </a:extLst>
          </p:cNvPr>
          <p:cNvSpPr>
            <a:spLocks noGrp="1"/>
          </p:cNvSpPr>
          <p:nvPr>
            <p:ph type="body" sz="quarter" idx="16"/>
          </p:nvPr>
        </p:nvSpPr>
        <p:spPr>
          <a:xfrm>
            <a:off x="584200" y="1923393"/>
            <a:ext cx="11020899" cy="4155675"/>
          </a:xfrm>
        </p:spPr>
        <p:txBody>
          <a:bodyPr>
            <a:normAutofit/>
          </a:bodyPr>
          <a:lstStyle/>
          <a:p>
            <a:pPr marL="460800" indent="-457200"/>
            <a:r>
              <a:rPr lang="en-GB" sz="1800" dirty="0">
                <a:solidFill>
                  <a:schemeClr val="accent1"/>
                </a:solidFill>
                <a:latin typeface="Arial" panose="020B0604020202020204" pitchFamily="34" charset="0"/>
                <a:cs typeface="Arial" panose="020B0604020202020204" pitchFamily="34" charset="0"/>
              </a:rPr>
              <a:t>MRV IT tool brings different actors of climate change related policy together and encourages cooperation and understanding of each other</a:t>
            </a:r>
          </a:p>
          <a:p>
            <a:pPr marL="460800" indent="-457200"/>
            <a:r>
              <a:rPr lang="en-GB" sz="1800" dirty="0">
                <a:solidFill>
                  <a:schemeClr val="accent1"/>
                </a:solidFill>
                <a:latin typeface="Arial" panose="020B0604020202020204" pitchFamily="34" charset="0"/>
                <a:cs typeface="Arial" panose="020B0604020202020204" pitchFamily="34" charset="0"/>
              </a:rPr>
              <a:t>It contains all relevant information on MRV of climate change and is therefore a valuable depository for data, reports and other relevant documents</a:t>
            </a:r>
          </a:p>
          <a:p>
            <a:pPr marL="460800" indent="-457200"/>
            <a:r>
              <a:rPr lang="en-GB" sz="1800" dirty="0">
                <a:solidFill>
                  <a:schemeClr val="accent1"/>
                </a:solidFill>
                <a:latin typeface="Arial" panose="020B0604020202020204" pitchFamily="34" charset="0"/>
                <a:cs typeface="Arial" panose="020B0604020202020204" pitchFamily="34" charset="0"/>
              </a:rPr>
              <a:t>It assists in fulfilling reporting obligations by providing relevant guidance and templates and by creating templates and graphs</a:t>
            </a:r>
          </a:p>
          <a:p>
            <a:pPr marL="460800" indent="-457200"/>
            <a:r>
              <a:rPr lang="en-GB" sz="1800" dirty="0">
                <a:solidFill>
                  <a:schemeClr val="accent1"/>
                </a:solidFill>
                <a:latin typeface="Arial" panose="020B0604020202020204" pitchFamily="34" charset="0"/>
                <a:cs typeface="Arial" panose="020B0604020202020204" pitchFamily="34" charset="0"/>
              </a:rPr>
              <a:t>It tracks Serbia´s progress in meeting its climate targets by presenting trends of past and projected emissions and indicators</a:t>
            </a:r>
          </a:p>
          <a:p>
            <a:pPr marL="460800" indent="-457200"/>
            <a:r>
              <a:rPr lang="en-GB" sz="1800" dirty="0">
                <a:solidFill>
                  <a:schemeClr val="accent1"/>
                </a:solidFill>
                <a:latin typeface="Arial" panose="020B0604020202020204" pitchFamily="34" charset="0"/>
                <a:cs typeface="Arial" panose="020B0604020202020204" pitchFamily="34" charset="0"/>
              </a:rPr>
              <a:t>….AND….</a:t>
            </a:r>
          </a:p>
          <a:p>
            <a:pPr marL="460800" indent="-457200"/>
            <a:r>
              <a:rPr lang="en-GB" sz="1800" b="1" dirty="0">
                <a:solidFill>
                  <a:schemeClr val="accent1"/>
                </a:solidFill>
                <a:latin typeface="Arial" panose="020B0604020202020204" pitchFamily="34" charset="0"/>
                <a:cs typeface="Arial" panose="020B0604020202020204" pitchFamily="34" charset="0"/>
              </a:rPr>
              <a:t>...it is the only such tool we know of in Europe </a:t>
            </a:r>
            <a:r>
              <a:rPr lang="en-GB" sz="1800" b="1" dirty="0">
                <a:solidFill>
                  <a:schemeClr val="accent1"/>
                </a:solidFill>
                <a:latin typeface="Arial" panose="020B0604020202020204" pitchFamily="34" charset="0"/>
                <a:cs typeface="Arial" panose="020B0604020202020204" pitchFamily="34" charset="0"/>
                <a:sym typeface="Wingdings" panose="05000000000000000000" pitchFamily="2" charset="2"/>
              </a:rPr>
              <a:t></a:t>
            </a:r>
            <a:endParaRPr lang="en-GB" sz="1800" b="1" dirty="0">
              <a:solidFill>
                <a:schemeClr val="accent1"/>
              </a:solidFill>
              <a:latin typeface="Arial" panose="020B0604020202020204" pitchFamily="34" charset="0"/>
              <a:cs typeface="Arial" panose="020B0604020202020204" pitchFamily="34" charset="0"/>
            </a:endParaRPr>
          </a:p>
          <a:p>
            <a:pPr marL="460800" indent="-457200"/>
            <a:endParaRPr lang="en-GB" sz="1800" dirty="0">
              <a:solidFill>
                <a:schemeClr val="accent1"/>
              </a:solidFill>
              <a:latin typeface="Arial" panose="020B0604020202020204" pitchFamily="34" charset="0"/>
              <a:cs typeface="Arial" panose="020B0604020202020204" pitchFamily="34" charset="0"/>
            </a:endParaRPr>
          </a:p>
          <a:p>
            <a:pPr marL="460800" indent="-457200"/>
            <a:endParaRPr lang="en-GB" sz="18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5040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A1F48-DC38-4DEC-8B95-57456DCE8472}"/>
              </a:ext>
            </a:extLst>
          </p:cNvPr>
          <p:cNvSpPr>
            <a:spLocks noGrp="1"/>
          </p:cNvSpPr>
          <p:nvPr>
            <p:ph type="title"/>
          </p:nvPr>
        </p:nvSpPr>
        <p:spPr/>
        <p:txBody>
          <a:bodyPr>
            <a:normAutofit/>
          </a:bodyPr>
          <a:lstStyle/>
          <a:p>
            <a:r>
              <a:rPr lang="en-GB" sz="4000" b="1" dirty="0">
                <a:solidFill>
                  <a:srgbClr val="0070C0"/>
                </a:solidFill>
                <a:latin typeface="Arial" panose="020B0604020202020204" pitchFamily="34" charset="0"/>
                <a:cs typeface="Arial" panose="020B0604020202020204" pitchFamily="34" charset="0"/>
              </a:rPr>
              <a:t>GHG Inventory Module</a:t>
            </a:r>
            <a:endParaRPr lang="en-GB" sz="4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5642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824" y="778933"/>
            <a:ext cx="9192355" cy="931931"/>
          </a:xfrm>
        </p:spPr>
        <p:txBody>
          <a:bodyPr/>
          <a:lstStyle/>
          <a:p>
            <a:r>
              <a:rPr lang="en-GB" sz="3600" b="1" dirty="0">
                <a:solidFill>
                  <a:srgbClr val="0070C0"/>
                </a:solidFill>
                <a:latin typeface="Arial" panose="020B0604020202020204" pitchFamily="34" charset="0"/>
                <a:cs typeface="Arial" panose="020B0604020202020204" pitchFamily="34" charset="0"/>
              </a:rPr>
              <a:t>Purpose:</a:t>
            </a:r>
            <a:r>
              <a:rPr lang="en-GB" sz="3600" dirty="0">
                <a:solidFill>
                  <a:srgbClr val="0070C0"/>
                </a:solidFill>
                <a:latin typeface="Arial" panose="020B0604020202020204" pitchFamily="34" charset="0"/>
                <a:cs typeface="Arial" panose="020B0604020202020204" pitchFamily="34" charset="0"/>
              </a:rPr>
              <a:t> </a:t>
            </a:r>
            <a:br>
              <a:rPr lang="en-GB" sz="3600" dirty="0">
                <a:solidFill>
                  <a:srgbClr val="0070C0"/>
                </a:solidFill>
                <a:latin typeface="Arial" panose="020B0604020202020204" pitchFamily="34" charset="0"/>
                <a:cs typeface="Arial" panose="020B0604020202020204" pitchFamily="34" charset="0"/>
              </a:rPr>
            </a:br>
            <a:endParaRPr lang="de-AT" sz="3600" dirty="0">
              <a:solidFill>
                <a:srgbClr val="0070C0"/>
              </a:solidFill>
              <a:latin typeface="Arial" panose="020B0604020202020204" pitchFamily="34" charset="0"/>
              <a:cs typeface="Arial" panose="020B0604020202020204" pitchFamily="34" charset="0"/>
            </a:endParaRPr>
          </a:p>
        </p:txBody>
      </p:sp>
      <p:sp>
        <p:nvSpPr>
          <p:cNvPr id="3" name="Foliennummernplatzhalter 2"/>
          <p:cNvSpPr>
            <a:spLocks noGrp="1"/>
          </p:cNvSpPr>
          <p:nvPr>
            <p:ph type="sldNum" sz="quarter" idx="12"/>
          </p:nvPr>
        </p:nvSpPr>
        <p:spPr/>
        <p:txBody>
          <a:bodyPr/>
          <a:lstStyle/>
          <a:p>
            <a:fld id="{72BFC8B5-7E05-8645-9F0B-88F35640E36C}" type="slidenum">
              <a:rPr lang="de-DE" smtClean="0"/>
              <a:t>13</a:t>
            </a:fld>
            <a:endParaRPr lang="de-DE" dirty="0"/>
          </a:p>
        </p:txBody>
      </p:sp>
      <p:sp>
        <p:nvSpPr>
          <p:cNvPr id="4" name="Textplatzhalter 3"/>
          <p:cNvSpPr>
            <a:spLocks noGrp="1"/>
          </p:cNvSpPr>
          <p:nvPr>
            <p:ph type="body" sz="quarter" idx="16"/>
          </p:nvPr>
        </p:nvSpPr>
        <p:spPr/>
        <p:txBody>
          <a:bodyPr>
            <a:normAutofit fontScale="92500" lnSpcReduction="10000"/>
          </a:bodyPr>
          <a:lstStyle/>
          <a:p>
            <a:r>
              <a:rPr lang="en-GB" dirty="0">
                <a:latin typeface="Arial" panose="020B0604020202020204" pitchFamily="34" charset="0"/>
                <a:cs typeface="Arial" panose="020B0604020202020204" pitchFamily="34" charset="0"/>
              </a:rPr>
              <a:t>To collect and merge information on historic GHG emissions from 1990 onwards</a:t>
            </a:r>
          </a:p>
          <a:p>
            <a:pPr lvl="0"/>
            <a:r>
              <a:rPr lang="en-GB" dirty="0">
                <a:latin typeface="Arial" panose="020B0604020202020204" pitchFamily="34" charset="0"/>
                <a:cs typeface="Arial" panose="020B0604020202020204" pitchFamily="34" charset="0"/>
              </a:rPr>
              <a:t>To enable Serbia to:</a:t>
            </a:r>
          </a:p>
          <a:p>
            <a:pPr lvl="1"/>
            <a:r>
              <a:rPr lang="en-GB" dirty="0">
                <a:latin typeface="Arial" panose="020B0604020202020204" pitchFamily="34" charset="0"/>
                <a:cs typeface="Arial" panose="020B0604020202020204" pitchFamily="34" charset="0"/>
              </a:rPr>
              <a:t>fulfil its international reporting obligations according to the UNFCCC (MPGs) and the EU Governance and its Implementing Regulation</a:t>
            </a:r>
          </a:p>
          <a:p>
            <a:pPr lvl="1"/>
            <a:r>
              <a:rPr lang="en-GB" dirty="0">
                <a:latin typeface="Arial" panose="020B0604020202020204" pitchFamily="34" charset="0"/>
                <a:cs typeface="Arial" panose="020B0604020202020204" pitchFamily="34" charset="0"/>
              </a:rPr>
              <a:t>perform a ex-post evaluation of its climate change policy by the use of indicators</a:t>
            </a:r>
          </a:p>
          <a:p>
            <a:pPr lvl="0"/>
            <a:r>
              <a:rPr lang="en-GB" dirty="0">
                <a:latin typeface="Arial" panose="020B0604020202020204" pitchFamily="34" charset="0"/>
                <a:cs typeface="Arial" panose="020B0604020202020204" pitchFamily="34" charset="0"/>
              </a:rPr>
              <a:t>To provide list of activity data used for inventory preparation</a:t>
            </a:r>
          </a:p>
          <a:p>
            <a:pPr lvl="0"/>
            <a:r>
              <a:rPr lang="en-GB" dirty="0">
                <a:latin typeface="Arial" panose="020B0604020202020204" pitchFamily="34" charset="0"/>
                <a:cs typeface="Arial" panose="020B0604020202020204" pitchFamily="34" charset="0"/>
              </a:rPr>
              <a:t>To visualise historic emissions trends (total and (sub-)sectoral)</a:t>
            </a:r>
            <a:endParaRPr lang="de-AT"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To make historic emission trends publicly available  </a:t>
            </a:r>
          </a:p>
          <a:p>
            <a:pPr marL="2400" indent="0">
              <a:buNone/>
            </a:pPr>
            <a:endParaRPr lang="en-GB" dirty="0"/>
          </a:p>
        </p:txBody>
      </p:sp>
    </p:spTree>
    <p:extLst>
      <p:ext uri="{BB962C8B-B14F-4D97-AF65-F5344CB8AC3E}">
        <p14:creationId xmlns:p14="http://schemas.microsoft.com/office/powerpoint/2010/main" val="593832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824" y="778933"/>
            <a:ext cx="9192355" cy="931931"/>
          </a:xfrm>
        </p:spPr>
        <p:txBody>
          <a:bodyPr/>
          <a:lstStyle/>
          <a:p>
            <a:r>
              <a:rPr lang="en-GB" sz="3600" b="1" dirty="0" err="1">
                <a:solidFill>
                  <a:schemeClr val="accent1"/>
                </a:solidFill>
                <a:latin typeface="Arial" panose="020B0604020202020204" pitchFamily="34" charset="0"/>
                <a:cs typeface="Arial" panose="020B0604020202020204" pitchFamily="34" charset="0"/>
              </a:rPr>
              <a:t>Ghg</a:t>
            </a:r>
            <a:r>
              <a:rPr lang="en-GB" sz="3600" b="1" dirty="0">
                <a:solidFill>
                  <a:schemeClr val="accent1"/>
                </a:solidFill>
                <a:latin typeface="Arial" panose="020B0604020202020204" pitchFamily="34" charset="0"/>
                <a:cs typeface="Arial" panose="020B0604020202020204" pitchFamily="34" charset="0"/>
              </a:rPr>
              <a:t> inventory module</a:t>
            </a:r>
            <a:br>
              <a:rPr lang="en-GB" b="1" dirty="0">
                <a:solidFill>
                  <a:schemeClr val="accent1"/>
                </a:solidFill>
              </a:rPr>
            </a:br>
            <a:endParaRPr lang="de-AT" b="1" dirty="0">
              <a:solidFill>
                <a:schemeClr val="accent1"/>
              </a:solidFill>
            </a:endParaRPr>
          </a:p>
        </p:txBody>
      </p:sp>
      <p:sp>
        <p:nvSpPr>
          <p:cNvPr id="3" name="Foliennummernplatzhalter 2"/>
          <p:cNvSpPr>
            <a:spLocks noGrp="1"/>
          </p:cNvSpPr>
          <p:nvPr>
            <p:ph type="sldNum" sz="quarter" idx="12"/>
          </p:nvPr>
        </p:nvSpPr>
        <p:spPr/>
        <p:txBody>
          <a:bodyPr/>
          <a:lstStyle/>
          <a:p>
            <a:fld id="{72BFC8B5-7E05-8645-9F0B-88F35640E36C}" type="slidenum">
              <a:rPr lang="de-DE" smtClean="0"/>
              <a:t>14</a:t>
            </a:fld>
            <a:endParaRPr lang="de-DE" dirty="0"/>
          </a:p>
        </p:txBody>
      </p:sp>
      <p:sp>
        <p:nvSpPr>
          <p:cNvPr id="4" name="Textplatzhalter 3"/>
          <p:cNvSpPr>
            <a:spLocks noGrp="1"/>
          </p:cNvSpPr>
          <p:nvPr>
            <p:ph type="body" sz="quarter" idx="16"/>
          </p:nvPr>
        </p:nvSpPr>
        <p:spPr/>
        <p:txBody>
          <a:bodyPr>
            <a:normAutofit fontScale="85000" lnSpcReduction="20000"/>
          </a:bodyPr>
          <a:lstStyle/>
          <a:p>
            <a:pPr marL="459600" indent="-457200"/>
            <a:r>
              <a:rPr lang="en-GB" dirty="0">
                <a:latin typeface="Arial" panose="020B0604020202020204" pitchFamily="34" charset="0"/>
                <a:cs typeface="Arial" panose="020B0604020202020204" pitchFamily="34" charset="0"/>
              </a:rPr>
              <a:t>Prepared according to the principles set out in </a:t>
            </a:r>
            <a:r>
              <a:rPr lang="en-GB" dirty="0">
                <a:solidFill>
                  <a:schemeClr val="accent1"/>
                </a:solidFill>
                <a:latin typeface="Arial" panose="020B0604020202020204" pitchFamily="34" charset="0"/>
                <a:cs typeface="Arial" panose="020B0604020202020204" pitchFamily="34" charset="0"/>
              </a:rPr>
              <a:t>2006 IPCC Guidelines </a:t>
            </a:r>
            <a:r>
              <a:rPr lang="en-GB" dirty="0">
                <a:latin typeface="Arial" panose="020B0604020202020204" pitchFamily="34" charset="0"/>
                <a:cs typeface="Arial" panose="020B0604020202020204" pitchFamily="34" charset="0"/>
              </a:rPr>
              <a:t>for National Greenhouse Gas Inventories, transparency, accuracy,  consistency, comparability, and completeness on biennial basis by the Serbian Environment Protection Agency (SEPA). </a:t>
            </a:r>
          </a:p>
          <a:p>
            <a:pPr marL="2400" indent="0">
              <a:buNone/>
            </a:pPr>
            <a:r>
              <a:rPr lang="en-GB" dirty="0">
                <a:latin typeface="Arial" panose="020B0604020202020204" pitchFamily="34" charset="0"/>
                <a:cs typeface="Arial" panose="020B0604020202020204" pitchFamily="34" charset="0"/>
              </a:rPr>
              <a:t>•      Covers the </a:t>
            </a:r>
            <a:r>
              <a:rPr lang="en-GB" dirty="0">
                <a:solidFill>
                  <a:schemeClr val="accent1"/>
                </a:solidFill>
                <a:latin typeface="Arial" panose="020B0604020202020204" pitchFamily="34" charset="0"/>
                <a:cs typeface="Arial" panose="020B0604020202020204" pitchFamily="34" charset="0"/>
              </a:rPr>
              <a:t>period 1990-2019</a:t>
            </a:r>
            <a:r>
              <a:rPr lang="en-GB" dirty="0">
                <a:latin typeface="Arial" panose="020B0604020202020204" pitchFamily="34" charset="0"/>
                <a:cs typeface="Arial" panose="020B0604020202020204" pitchFamily="34" charset="0"/>
              </a:rPr>
              <a:t>, with 1990 as the base year for the estimation and reporting of inventories</a:t>
            </a:r>
          </a:p>
          <a:p>
            <a:pPr marL="459600" indent="-457200"/>
            <a:r>
              <a:rPr lang="en-GB" dirty="0">
                <a:latin typeface="Arial" panose="020B0604020202020204" pitchFamily="34" charset="0"/>
                <a:cs typeface="Arial" panose="020B0604020202020204" pitchFamily="34" charset="0"/>
              </a:rPr>
              <a:t>Greenhouse gases reported on -  </a:t>
            </a:r>
            <a:r>
              <a:rPr lang="en-GB" dirty="0">
                <a:solidFill>
                  <a:schemeClr val="accent1"/>
                </a:solidFill>
                <a:latin typeface="Arial" panose="020B0604020202020204" pitchFamily="34" charset="0"/>
                <a:cs typeface="Arial" panose="020B0604020202020204" pitchFamily="34" charset="0"/>
              </a:rPr>
              <a:t>CO2, CH4, N2O, HFC, PFC, SF6, NF3</a:t>
            </a:r>
          </a:p>
          <a:p>
            <a:pPr marL="2400" indent="0">
              <a:buNone/>
            </a:pPr>
            <a:r>
              <a:rPr lang="en-GB" dirty="0">
                <a:latin typeface="Arial" panose="020B0604020202020204" pitchFamily="34" charset="0"/>
                <a:cs typeface="Arial" panose="020B0604020202020204" pitchFamily="34" charset="0"/>
              </a:rPr>
              <a:t>     • Also four indirect </a:t>
            </a:r>
            <a:r>
              <a:rPr lang="en-GB" dirty="0">
                <a:solidFill>
                  <a:schemeClr val="accent1"/>
                </a:solidFill>
                <a:latin typeface="Arial" panose="020B0604020202020204" pitchFamily="34" charset="0"/>
                <a:cs typeface="Arial" panose="020B0604020202020204" pitchFamily="34" charset="0"/>
              </a:rPr>
              <a:t>GHG: SO2, CO, NMVOC, NOx</a:t>
            </a:r>
          </a:p>
          <a:p>
            <a:pPr marL="2400" indent="0">
              <a:buNone/>
            </a:pPr>
            <a:r>
              <a:rPr lang="en-GB" dirty="0">
                <a:latin typeface="Arial" panose="020B0604020202020204" pitchFamily="34" charset="0"/>
                <a:cs typeface="Arial" panose="020B0604020202020204" pitchFamily="34" charset="0"/>
              </a:rPr>
              <a:t>     • IPCC sectors: </a:t>
            </a:r>
            <a:r>
              <a:rPr lang="en-GB" dirty="0">
                <a:solidFill>
                  <a:schemeClr val="accent1"/>
                </a:solidFill>
                <a:latin typeface="Arial" panose="020B0604020202020204" pitchFamily="34" charset="0"/>
                <a:cs typeface="Arial" panose="020B0604020202020204" pitchFamily="34" charset="0"/>
              </a:rPr>
              <a:t>Energy, Industrial Processes and Product Use (IPPU), Agriculture, Land Use, Land-Use Change and Forestry (LULUCF), and Waste</a:t>
            </a:r>
            <a:r>
              <a:rPr lang="en-GB"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629685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GHG inventory Module</a:t>
            </a:r>
            <a:br>
              <a:rPr lang="en-GB"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GB"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Reporting requirements - Summary</a:t>
            </a:r>
            <a:endParaRPr lang="de-AT"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Foliennummernplatzhalter 2"/>
          <p:cNvSpPr>
            <a:spLocks noGrp="1"/>
          </p:cNvSpPr>
          <p:nvPr>
            <p:ph type="sldNum" sz="quarter" idx="12"/>
          </p:nvPr>
        </p:nvSpPr>
        <p:spPr/>
        <p:txBody>
          <a:bodyPr/>
          <a:lstStyle/>
          <a:p>
            <a:pPr defTabSz="914377"/>
            <a:fld id="{72BFC8B5-7E05-8645-9F0B-88F35640E36C}" type="slidenum">
              <a:rPr lang="de-DE">
                <a:solidFill>
                  <a:prstClr val="black">
                    <a:tint val="75000"/>
                  </a:prstClr>
                </a:solidFill>
              </a:rPr>
              <a:pPr defTabSz="914377"/>
              <a:t>15</a:t>
            </a:fld>
            <a:endParaRPr lang="de-DE" dirty="0">
              <a:solidFill>
                <a:prstClr val="black">
                  <a:tint val="75000"/>
                </a:prstClr>
              </a:solidFill>
            </a:endParaRPr>
          </a:p>
        </p:txBody>
      </p:sp>
      <p:sp>
        <p:nvSpPr>
          <p:cNvPr id="4" name="Textplatzhalter 3"/>
          <p:cNvSpPr>
            <a:spLocks noGrp="1"/>
          </p:cNvSpPr>
          <p:nvPr>
            <p:ph type="body" sz="quarter" idx="16"/>
          </p:nvPr>
        </p:nvSpPr>
        <p:spPr/>
        <p:txBody>
          <a:bodyPr>
            <a:normAutofit fontScale="70000" lnSpcReduction="20000"/>
          </a:bodyPr>
          <a:lstStyle/>
          <a:p>
            <a:pPr lvl="0"/>
            <a:r>
              <a:rPr lang="en-GB" b="1" dirty="0">
                <a:latin typeface="Arial" panose="020B0604020202020204" pitchFamily="34" charset="0"/>
                <a:cs typeface="Arial" panose="020B0604020202020204" pitchFamily="34" charset="0"/>
              </a:rPr>
              <a:t>UNFCCC:</a:t>
            </a:r>
            <a:r>
              <a:rPr lang="en-GB" dirty="0">
                <a:latin typeface="Arial" panose="020B0604020202020204" pitchFamily="34" charset="0"/>
                <a:cs typeface="Arial" panose="020B0604020202020204" pitchFamily="34" charset="0"/>
              </a:rPr>
              <a:t> </a:t>
            </a:r>
          </a:p>
          <a:p>
            <a:pPr lvl="1"/>
            <a:r>
              <a:rPr lang="en-GB" dirty="0">
                <a:latin typeface="Arial" panose="020B0604020202020204" pitchFamily="34" charset="0"/>
                <a:cs typeface="Arial" panose="020B0604020202020204" pitchFamily="34" charset="0"/>
              </a:rPr>
              <a:t>The modalities, procedures and guidelines (MPGs) for the transparency framework for action and support, referred to in Article 13 of the Paris Agreement are defined in </a:t>
            </a:r>
            <a:r>
              <a:rPr lang="en-GB" b="1" dirty="0">
                <a:latin typeface="Arial" panose="020B0604020202020204" pitchFamily="34" charset="0"/>
                <a:cs typeface="Arial" panose="020B0604020202020204" pitchFamily="34" charset="0"/>
              </a:rPr>
              <a:t>Decision 18/CMA.1</a:t>
            </a:r>
            <a:r>
              <a:rPr lang="en-GB" dirty="0">
                <a:latin typeface="Arial" panose="020B0604020202020204" pitchFamily="34" charset="0"/>
                <a:cs typeface="Arial" panose="020B0604020202020204" pitchFamily="34" charset="0"/>
              </a:rPr>
              <a:t>. </a:t>
            </a:r>
          </a:p>
          <a:p>
            <a:pPr lvl="1"/>
            <a:r>
              <a:rPr lang="en-GB" dirty="0">
                <a:latin typeface="Arial" panose="020B0604020202020204" pitchFamily="34" charset="0"/>
                <a:cs typeface="Arial" panose="020B0604020202020204" pitchFamily="34" charset="0"/>
              </a:rPr>
              <a:t>MPGs para. 17–58: </a:t>
            </a:r>
            <a:r>
              <a:rPr lang="en-US" b="1" dirty="0">
                <a:latin typeface="Arial" panose="020B0604020202020204" pitchFamily="34" charset="0"/>
                <a:cs typeface="Arial" panose="020B0604020202020204" pitchFamily="34" charset="0"/>
              </a:rPr>
              <a:t>National inventory report of anthropogenic emissions by sources and removals by sinks of greenhouse gases: </a:t>
            </a:r>
            <a:r>
              <a:rPr lang="en-US" dirty="0">
                <a:latin typeface="Arial" panose="020B0604020202020204" pitchFamily="34" charset="0"/>
                <a:cs typeface="Arial" panose="020B0604020202020204" pitchFamily="34" charset="0"/>
              </a:rPr>
              <a:t>GHG Inventory (data set) and National Inventory Report (NIR)</a:t>
            </a:r>
            <a:r>
              <a:rPr lang="en-US" b="1" dirty="0">
                <a:latin typeface="Arial" panose="020B0604020202020204" pitchFamily="34" charset="0"/>
                <a:cs typeface="Arial" panose="020B0604020202020204" pitchFamily="34" charset="0"/>
              </a:rPr>
              <a:t> </a:t>
            </a:r>
          </a:p>
          <a:p>
            <a:pPr lvl="0"/>
            <a:r>
              <a:rPr lang="en-GB" b="1" dirty="0">
                <a:latin typeface="Arial" panose="020B0604020202020204" pitchFamily="34" charset="0"/>
                <a:cs typeface="Arial" panose="020B0604020202020204" pitchFamily="34" charset="0"/>
              </a:rPr>
              <a:t>EU: </a:t>
            </a:r>
          </a:p>
          <a:p>
            <a:pPr lvl="1"/>
            <a:r>
              <a:rPr lang="en-GB" dirty="0">
                <a:latin typeface="Arial" panose="020B0604020202020204" pitchFamily="34" charset="0"/>
                <a:cs typeface="Arial" panose="020B0604020202020204" pitchFamily="34" charset="0"/>
              </a:rPr>
              <a:t>Governance Regulation (EU  2018/1999) and Implementing Regulation (EU 2020/1208): </a:t>
            </a:r>
          </a:p>
          <a:p>
            <a:pPr lvl="2"/>
            <a:r>
              <a:rPr lang="en-GB" b="1" dirty="0">
                <a:latin typeface="Arial" panose="020B0604020202020204" pitchFamily="34" charset="0"/>
                <a:cs typeface="Arial" panose="020B0604020202020204" pitchFamily="34" charset="0"/>
              </a:rPr>
              <a:t>Article 26: Annual reporting</a:t>
            </a:r>
          </a:p>
          <a:p>
            <a:pPr lvl="2"/>
            <a:r>
              <a:rPr lang="en-GB" b="1" dirty="0">
                <a:latin typeface="Arial" panose="020B0604020202020204" pitchFamily="34" charset="0"/>
                <a:cs typeface="Arial" panose="020B0604020202020204" pitchFamily="34" charset="0"/>
              </a:rPr>
              <a:t>Article 37: Union and national inventory systems</a:t>
            </a:r>
          </a:p>
          <a:p>
            <a:pPr lvl="1"/>
            <a:r>
              <a:rPr lang="en-GB" dirty="0">
                <a:latin typeface="Arial" panose="020B0604020202020204" pitchFamily="34" charset="0"/>
                <a:cs typeface="Arial" panose="020B0604020202020204" pitchFamily="34" charset="0"/>
              </a:rPr>
              <a:t>are fully in line with the Paris Agreement and MPGs</a:t>
            </a:r>
          </a:p>
          <a:p>
            <a:pPr lvl="0"/>
            <a:r>
              <a:rPr lang="en-GB" b="1" dirty="0">
                <a:latin typeface="Arial" panose="020B0604020202020204" pitchFamily="34" charset="0"/>
                <a:cs typeface="Arial" panose="020B0604020202020204" pitchFamily="34" charset="0"/>
              </a:rPr>
              <a:t>Serbian Climate Change Law </a:t>
            </a:r>
          </a:p>
          <a:p>
            <a:pPr lvl="0"/>
            <a:r>
              <a:rPr lang="en-GB" sz="1500" dirty="0">
                <a:latin typeface="Arial" panose="020B0604020202020204" pitchFamily="34" charset="0"/>
                <a:cs typeface="Arial" panose="020B0604020202020204" pitchFamily="34" charset="0"/>
              </a:rPr>
              <a:t>Article 57-61 GHG Inventory</a:t>
            </a:r>
          </a:p>
          <a:p>
            <a:pPr lvl="1"/>
            <a:r>
              <a:rPr lang="en-US" dirty="0">
                <a:latin typeface="Arial" panose="020B0604020202020204" pitchFamily="34" charset="0"/>
                <a:cs typeface="Arial" panose="020B0604020202020204" pitchFamily="34" charset="0"/>
              </a:rPr>
              <a:t>Articles 62 </a:t>
            </a:r>
            <a:r>
              <a:rPr lang="en-US" sz="1500" dirty="0">
                <a:latin typeface="Arial" panose="020B0604020202020204" pitchFamily="34" charset="0"/>
                <a:cs typeface="Arial" panose="020B0604020202020204" pitchFamily="34" charset="0"/>
              </a:rPr>
              <a:t>to</a:t>
            </a:r>
            <a:r>
              <a:rPr lang="en-US" dirty="0">
                <a:latin typeface="Arial" panose="020B0604020202020204" pitchFamily="34" charset="0"/>
                <a:cs typeface="Arial" panose="020B0604020202020204" pitchFamily="34" charset="0"/>
              </a:rPr>
              <a:t> 65: A system for reporting on policies, measures and GHG projections shall be set up, kept, continuously improved and reported to the UNFCCC Secretariat</a:t>
            </a:r>
            <a:endParaRPr lang="en-GB" dirty="0">
              <a:latin typeface="Arial" panose="020B0604020202020204" pitchFamily="34" charset="0"/>
              <a:cs typeface="Arial" panose="020B0604020202020204" pitchFamily="34" charset="0"/>
            </a:endParaRPr>
          </a:p>
          <a:p>
            <a:endParaRPr lang="de-AT" dirty="0"/>
          </a:p>
        </p:txBody>
      </p:sp>
    </p:spTree>
    <p:extLst>
      <p:ext uri="{BB962C8B-B14F-4D97-AF65-F5344CB8AC3E}">
        <p14:creationId xmlns:p14="http://schemas.microsoft.com/office/powerpoint/2010/main" val="2324407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itle 1">
            <a:extLst>
              <a:ext uri="{FF2B5EF4-FFF2-40B4-BE49-F238E27FC236}">
                <a16:creationId xmlns:a16="http://schemas.microsoft.com/office/drawing/2014/main" id="{9F5A6128-FC51-4287-A0D3-B29E93D9CFF3}"/>
              </a:ext>
            </a:extLst>
          </p:cNvPr>
          <p:cNvSpPr txBox="1">
            <a:spLocks/>
          </p:cNvSpPr>
          <p:nvPr/>
        </p:nvSpPr>
        <p:spPr>
          <a:xfrm>
            <a:off x="1968007" y="471733"/>
            <a:ext cx="8668840" cy="407117"/>
          </a:xfrm>
          <a:prstGeom prst="rect">
            <a:avLst/>
          </a:prstGeom>
          <a:solidFill>
            <a:schemeClr val="bg1"/>
          </a:solidFill>
        </p:spPr>
        <p:txBody>
          <a:bodyPr vert="horz" lIns="0" tIns="0" rIns="0" bIns="0" rtlCol="0" anchor="t" anchorCtr="0">
            <a:noAutofit/>
          </a:bodyPr>
          <a:lstStyle>
            <a:lvl1pPr algn="l" defTabSz="685800" rtl="0" eaLnBrk="1" latinLnBrk="0" hangingPunct="1">
              <a:lnSpc>
                <a:spcPct val="100000"/>
              </a:lnSpc>
              <a:spcBef>
                <a:spcPct val="0"/>
              </a:spcBef>
              <a:buNone/>
              <a:defRPr sz="2400" b="0" i="0" kern="1200">
                <a:solidFill>
                  <a:schemeClr val="tx2"/>
                </a:solidFill>
                <a:latin typeface="Arial" charset="0"/>
                <a:ea typeface="Arial" charset="0"/>
                <a:cs typeface="Arial" charset="0"/>
              </a:defRPr>
            </a:lvl1pPr>
          </a:lstStyle>
          <a:p>
            <a:pPr marL="254394" indent="-251994">
              <a:lnSpc>
                <a:spcPct val="110000"/>
              </a:lnSpc>
              <a:spcBef>
                <a:spcPts val="1000"/>
              </a:spcBef>
              <a:defRPr/>
            </a:pPr>
            <a:r>
              <a:rPr lang="de-DE" sz="1867" b="1" dirty="0"/>
              <a:t>Emission data (inventory)</a:t>
            </a:r>
            <a:r>
              <a:rPr lang="de-DE" sz="1867" dirty="0"/>
              <a:t> to </a:t>
            </a:r>
            <a:r>
              <a:rPr lang="de-DE" sz="1867" b="1" dirty="0"/>
              <a:t>MRV IT tool</a:t>
            </a:r>
            <a:r>
              <a:rPr lang="en-GB" sz="1867" dirty="0"/>
              <a:t>: </a:t>
            </a:r>
            <a:r>
              <a:rPr lang="en-GB" sz="1867" b="1" dirty="0">
                <a:solidFill>
                  <a:srgbClr val="FF0000"/>
                </a:solidFill>
              </a:rPr>
              <a:t>GHG Inventory</a:t>
            </a:r>
          </a:p>
        </p:txBody>
      </p:sp>
      <p:pic>
        <p:nvPicPr>
          <p:cNvPr id="2" name="Picture 1"/>
          <p:cNvPicPr>
            <a:picLocks noChangeAspect="1"/>
          </p:cNvPicPr>
          <p:nvPr/>
        </p:nvPicPr>
        <p:blipFill>
          <a:blip r:embed="rId2"/>
          <a:stretch>
            <a:fillRect/>
          </a:stretch>
        </p:blipFill>
        <p:spPr>
          <a:xfrm>
            <a:off x="1265034" y="1146911"/>
            <a:ext cx="9371813" cy="5035797"/>
          </a:xfrm>
          <a:prstGeom prst="rect">
            <a:avLst/>
          </a:prstGeom>
        </p:spPr>
      </p:pic>
    </p:spTree>
    <p:extLst>
      <p:ext uri="{BB962C8B-B14F-4D97-AF65-F5344CB8AC3E}">
        <p14:creationId xmlns:p14="http://schemas.microsoft.com/office/powerpoint/2010/main" val="2189347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87263-5207-4490-AF28-5C2971039947}"/>
              </a:ext>
            </a:extLst>
          </p:cNvPr>
          <p:cNvSpPr>
            <a:spLocks noGrp="1"/>
          </p:cNvSpPr>
          <p:nvPr>
            <p:ph type="title"/>
          </p:nvPr>
        </p:nvSpPr>
        <p:spPr/>
        <p:txBody>
          <a:bodyPr>
            <a:normAutofit/>
          </a:bodyPr>
          <a:lstStyle/>
          <a:p>
            <a:r>
              <a:rPr kumimoji="0" lang="en-GB" sz="3600" b="1" i="0" u="none" strike="noStrike" kern="1200" cap="all" spc="0" normalizeH="0" baseline="0" noProof="0" dirty="0">
                <a:ln>
                  <a:noFill/>
                </a:ln>
                <a:solidFill>
                  <a:srgbClr val="0070C0"/>
                </a:solidFill>
                <a:uLnTx/>
                <a:uFillTx/>
                <a:latin typeface="Arial" panose="020B0604020202020204" pitchFamily="34" charset="0"/>
                <a:ea typeface="+mj-ea"/>
                <a:cs typeface="Arial" panose="020B0604020202020204" pitchFamily="34" charset="0"/>
              </a:rPr>
              <a:t>Projections </a:t>
            </a:r>
            <a:r>
              <a:rPr kumimoji="0" lang="en-GB" sz="3600" b="1" i="0" u="none" strike="noStrike" kern="1200" cap="all" spc="0" normalizeH="0" baseline="0" noProof="0" dirty="0">
                <a:ln>
                  <a:noFill/>
                </a:ln>
                <a:solidFill>
                  <a:srgbClr val="0070C0"/>
                </a:solidFill>
                <a:uLnTx/>
                <a:uFillTx/>
                <a:latin typeface="Arial" panose="020B0604020202020204" pitchFamily="34" charset="0"/>
                <a:cs typeface="Arial" panose="020B0604020202020204" pitchFamily="34" charset="0"/>
              </a:rPr>
              <a:t>&amp; Scenarios module</a:t>
            </a:r>
            <a:endParaRPr lang="en-GB" sz="4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0296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824" y="778933"/>
            <a:ext cx="9192355" cy="931931"/>
          </a:xfrm>
        </p:spPr>
        <p:txBody>
          <a:bodyPr/>
          <a:lstStyle/>
          <a:p>
            <a:r>
              <a:rPr lang="en-GB" sz="4000" b="1" dirty="0">
                <a:solidFill>
                  <a:srgbClr val="0070C0"/>
                </a:solidFill>
                <a:latin typeface="Arial" panose="020B0604020202020204" pitchFamily="34" charset="0"/>
                <a:cs typeface="Arial" panose="020B0604020202020204" pitchFamily="34" charset="0"/>
              </a:rPr>
              <a:t>Purpose</a:t>
            </a:r>
            <a:br>
              <a:rPr lang="en-GB" dirty="0"/>
            </a:br>
            <a:endParaRPr lang="de-AT" dirty="0"/>
          </a:p>
        </p:txBody>
      </p:sp>
      <p:sp>
        <p:nvSpPr>
          <p:cNvPr id="3" name="Foliennummernplatzhalter 2"/>
          <p:cNvSpPr>
            <a:spLocks noGrp="1"/>
          </p:cNvSpPr>
          <p:nvPr>
            <p:ph type="sldNum" sz="quarter" idx="12"/>
          </p:nvPr>
        </p:nvSpPr>
        <p:spPr/>
        <p:txBody>
          <a:bodyPr/>
          <a:lstStyle/>
          <a:p>
            <a:fld id="{72BFC8B5-7E05-8645-9F0B-88F35640E36C}" type="slidenum">
              <a:rPr lang="de-DE" smtClean="0"/>
              <a:t>18</a:t>
            </a:fld>
            <a:endParaRPr lang="de-DE" dirty="0"/>
          </a:p>
        </p:txBody>
      </p:sp>
      <p:sp>
        <p:nvSpPr>
          <p:cNvPr id="4" name="Textplatzhalter 3"/>
          <p:cNvSpPr>
            <a:spLocks noGrp="1"/>
          </p:cNvSpPr>
          <p:nvPr>
            <p:ph type="body" sz="quarter" idx="16"/>
          </p:nvPr>
        </p:nvSpPr>
        <p:spPr/>
        <p:txBody>
          <a:bodyPr>
            <a:normAutofit/>
          </a:bodyPr>
          <a:lstStyle/>
          <a:p>
            <a:r>
              <a:rPr lang="en-GB" dirty="0">
                <a:latin typeface="Arial" panose="020B0604020202020204" pitchFamily="34" charset="0"/>
                <a:cs typeface="Arial" panose="020B0604020202020204" pitchFamily="34" charset="0"/>
              </a:rPr>
              <a:t>To collect and merge information on climate mitigation projections and scenarios</a:t>
            </a:r>
          </a:p>
          <a:p>
            <a:pPr lvl="0"/>
            <a:r>
              <a:rPr lang="en-GB" dirty="0">
                <a:latin typeface="Arial" panose="020B0604020202020204" pitchFamily="34" charset="0"/>
                <a:cs typeface="Arial" panose="020B0604020202020204" pitchFamily="34" charset="0"/>
              </a:rPr>
              <a:t>To assist and enable Serbia to fulfil its international reporting obligations according to the UNFCCC (MPGs) and the EU Governance and its Implementing Regulation</a:t>
            </a:r>
          </a:p>
          <a:p>
            <a:pPr lvl="0"/>
            <a:r>
              <a:rPr lang="en-GB" dirty="0">
                <a:latin typeface="Arial" panose="020B0604020202020204" pitchFamily="34" charset="0"/>
                <a:cs typeface="Arial" panose="020B0604020202020204" pitchFamily="34" charset="0"/>
              </a:rPr>
              <a:t>To visualise projected emissions trends (total and sectoral)</a:t>
            </a:r>
            <a:endParaRPr lang="de-AT"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To make projections and scenarios publicly available  </a:t>
            </a:r>
          </a:p>
          <a:p>
            <a:pPr marL="2400" indent="0">
              <a:buNone/>
            </a:pPr>
            <a:endParaRPr lang="en-GB" dirty="0"/>
          </a:p>
        </p:txBody>
      </p:sp>
    </p:spTree>
    <p:extLst>
      <p:ext uri="{BB962C8B-B14F-4D97-AF65-F5344CB8AC3E}">
        <p14:creationId xmlns:p14="http://schemas.microsoft.com/office/powerpoint/2010/main" val="290841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GB" sz="3600" b="1" dirty="0">
                <a:solidFill>
                  <a:srgbClr val="0070C0"/>
                </a:solidFill>
                <a:latin typeface="Arial" panose="020B0604020202020204" pitchFamily="34" charset="0"/>
                <a:cs typeface="Arial" panose="020B0604020202020204" pitchFamily="34" charset="0"/>
              </a:rPr>
              <a:t>Projections &amp; Scenarios module</a:t>
            </a:r>
            <a:br>
              <a:rPr lang="en-GB" sz="3600" b="1" dirty="0">
                <a:solidFill>
                  <a:srgbClr val="0070C0"/>
                </a:solidFill>
                <a:latin typeface="Arial" panose="020B0604020202020204" pitchFamily="34" charset="0"/>
                <a:cs typeface="Arial" panose="020B0604020202020204" pitchFamily="34" charset="0"/>
              </a:rPr>
            </a:br>
            <a:endParaRPr lang="en-GB" sz="3600" b="1" dirty="0">
              <a:solidFill>
                <a:srgbClr val="0070C0"/>
              </a:solidFill>
              <a:latin typeface="Arial" panose="020B0604020202020204" pitchFamily="34" charset="0"/>
              <a:cs typeface="Arial" panose="020B0604020202020204" pitchFamily="34" charset="0"/>
            </a:endParaRPr>
          </a:p>
        </p:txBody>
      </p:sp>
      <p:sp>
        <p:nvSpPr>
          <p:cNvPr id="2" name="Textfeld 1"/>
          <p:cNvSpPr txBox="1"/>
          <p:nvPr/>
        </p:nvSpPr>
        <p:spPr>
          <a:xfrm>
            <a:off x="416312" y="1615688"/>
            <a:ext cx="11111571" cy="5693866"/>
          </a:xfrm>
          <a:prstGeom prst="rect">
            <a:avLst/>
          </a:prstGeom>
          <a:noFill/>
        </p:spPr>
        <p:txBody>
          <a:bodyPr wrap="square" rtlCol="0">
            <a:spAutoFit/>
          </a:bodyPr>
          <a:lstStyle/>
          <a:p>
            <a:r>
              <a:rPr lang="de-DE" sz="2000" b="1" u="sng" dirty="0">
                <a:latin typeface="Arial" panose="020B0604020202020204" pitchFamily="34" charset="0"/>
                <a:cs typeface="Arial" panose="020B0604020202020204" pitchFamily="34" charset="0"/>
              </a:rPr>
              <a:t>Input </a:t>
            </a:r>
            <a:r>
              <a:rPr lang="en-GB" sz="2000" b="1" u="sng" dirty="0">
                <a:latin typeface="Arial" panose="020B0604020202020204" pitchFamily="34" charset="0"/>
                <a:cs typeface="Arial" panose="020B0604020202020204" pitchFamily="34" charset="0"/>
              </a:rPr>
              <a:t>data:</a:t>
            </a:r>
          </a:p>
          <a:p>
            <a:endParaRPr lang="de-DE" sz="2000" dirty="0">
              <a:latin typeface="Arial" panose="020B0604020202020204" pitchFamily="34" charset="0"/>
              <a:cs typeface="Arial" panose="020B0604020202020204" pitchFamily="34" charset="0"/>
            </a:endParaRPr>
          </a:p>
          <a:p>
            <a:pPr marL="380990" indent="-380990">
              <a:buFont typeface="Arial" panose="020B0604020202020204" pitchFamily="34" charset="0"/>
              <a:buChar char="•"/>
            </a:pPr>
            <a:r>
              <a:rPr lang="en-GB" sz="2000" dirty="0">
                <a:latin typeface="Arial" panose="020B0604020202020204" pitchFamily="34" charset="0"/>
                <a:cs typeface="Arial" panose="020B0604020202020204" pitchFamily="34" charset="0"/>
              </a:rPr>
              <a:t>Scenarios (B2, M1-M4) as reported in Serbia´s long-term strategy</a:t>
            </a:r>
          </a:p>
          <a:p>
            <a:pPr marL="838179" lvl="1" indent="-380990">
              <a:buFont typeface="Arial" panose="020B0604020202020204" pitchFamily="34" charset="0"/>
              <a:buChar char="•"/>
            </a:pPr>
            <a:r>
              <a:rPr lang="en-GB" sz="2000" dirty="0">
                <a:latin typeface="Arial" panose="020B0604020202020204" pitchFamily="34" charset="0"/>
                <a:cs typeface="Arial" panose="020B0604020202020204" pitchFamily="34" charset="0"/>
              </a:rPr>
              <a:t>GHG emissions</a:t>
            </a:r>
          </a:p>
          <a:p>
            <a:pPr marL="838179" lvl="1" indent="-380990">
              <a:buFont typeface="Arial" panose="020B0604020202020204" pitchFamily="34" charset="0"/>
              <a:buChar char="•"/>
            </a:pPr>
            <a:r>
              <a:rPr lang="en-GB" sz="2000" dirty="0">
                <a:latin typeface="Arial" panose="020B0604020202020204" pitchFamily="34" charset="0"/>
                <a:cs typeface="Arial" panose="020B0604020202020204" pitchFamily="34" charset="0"/>
              </a:rPr>
              <a:t>Economic parameters (GDP, labour force, GVA, consumption expenditure per household)</a:t>
            </a:r>
          </a:p>
          <a:p>
            <a:pPr marL="838179" lvl="1" indent="-380990">
              <a:buFont typeface="Arial" panose="020B0604020202020204" pitchFamily="34" charset="0"/>
              <a:buChar char="•"/>
            </a:pPr>
            <a:r>
              <a:rPr lang="en-GB" sz="2000" dirty="0">
                <a:latin typeface="Arial" panose="020B0604020202020204" pitchFamily="34" charset="0"/>
                <a:cs typeface="Arial" panose="020B0604020202020204" pitchFamily="34" charset="0"/>
              </a:rPr>
              <a:t>Costs by policy/measure</a:t>
            </a:r>
          </a:p>
          <a:p>
            <a:pPr lvl="1"/>
            <a:endParaRPr lang="en-GB" sz="2000" dirty="0">
              <a:latin typeface="Arial" panose="020B0604020202020204" pitchFamily="34" charset="0"/>
              <a:cs typeface="Arial" panose="020B0604020202020204" pitchFamily="34" charset="0"/>
            </a:endParaRPr>
          </a:p>
          <a:p>
            <a:pPr marL="380990" indent="-380990">
              <a:buFont typeface="Arial" panose="020B0604020202020204" pitchFamily="34" charset="0"/>
              <a:buChar char="•"/>
            </a:pPr>
            <a:r>
              <a:rPr lang="en-GB" sz="2000" dirty="0">
                <a:latin typeface="Arial" panose="020B0604020202020204" pitchFamily="34" charset="0"/>
                <a:cs typeface="Arial" panose="020B0604020202020204" pitchFamily="34" charset="0"/>
              </a:rPr>
              <a:t>Modelling parameters</a:t>
            </a:r>
          </a:p>
          <a:p>
            <a:pPr marL="838179" lvl="1" indent="-38099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r>
              <a:rPr lang="en-GB" sz="2000" b="1" u="sng" dirty="0">
                <a:latin typeface="Arial" panose="020B0604020202020204" pitchFamily="34" charset="0"/>
                <a:cs typeface="Arial" panose="020B0604020202020204" pitchFamily="34" charset="0"/>
              </a:rPr>
              <a:t>Output files:</a:t>
            </a:r>
          </a:p>
          <a:p>
            <a:endParaRPr lang="en-GB" sz="2000" dirty="0">
              <a:latin typeface="Arial" panose="020B0604020202020204" pitchFamily="34" charset="0"/>
              <a:cs typeface="Arial" panose="020B0604020202020204" pitchFamily="34" charset="0"/>
            </a:endParaRPr>
          </a:p>
          <a:p>
            <a:pPr marL="380990" indent="-380990">
              <a:buFont typeface="Arial" panose="020B0604020202020204" pitchFamily="34" charset="0"/>
              <a:buChar char="•"/>
            </a:pPr>
            <a:r>
              <a:rPr lang="en-GB" sz="2000" dirty="0">
                <a:latin typeface="Arial" panose="020B0604020202020204" pitchFamily="34" charset="0"/>
                <a:cs typeface="Arial" panose="020B0604020202020204" pitchFamily="34" charset="0"/>
              </a:rPr>
              <a:t>EU Reporting templates, partly prefilled with available information</a:t>
            </a:r>
          </a:p>
          <a:p>
            <a:pPr marL="380990" indent="-38099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endParaRPr lang="de-DE" sz="2000" dirty="0">
              <a:latin typeface="Arial" panose="020B0604020202020204" pitchFamily="34" charset="0"/>
              <a:cs typeface="Arial" panose="020B0604020202020204" pitchFamily="34" charset="0"/>
            </a:endParaRPr>
          </a:p>
          <a:p>
            <a:r>
              <a:rPr lang="de-DE" sz="2000" b="1" u="sng" dirty="0">
                <a:latin typeface="Arial" panose="020B0604020202020204" pitchFamily="34" charset="0"/>
                <a:cs typeface="Arial" panose="020B0604020202020204" pitchFamily="34" charset="0"/>
              </a:rPr>
              <a:t>Graphs:</a:t>
            </a:r>
            <a:r>
              <a:rPr lang="de-DE" sz="2000" dirty="0">
                <a:latin typeface="Arial" panose="020B0604020202020204" pitchFamily="34" charset="0"/>
                <a:cs typeface="Arial" panose="020B0604020202020204" pitchFamily="34" charset="0"/>
              </a:rPr>
              <a:t> total </a:t>
            </a:r>
            <a:r>
              <a:rPr lang="en-GB" sz="2000" dirty="0">
                <a:latin typeface="Arial" panose="020B0604020202020204" pitchFamily="34" charset="0"/>
                <a:cs typeface="Arial" panose="020B0604020202020204" pitchFamily="34" charset="0"/>
              </a:rPr>
              <a:t>and</a:t>
            </a:r>
            <a:r>
              <a:rPr lang="de-DE"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sectoral trends/scenario</a:t>
            </a:r>
          </a:p>
          <a:p>
            <a:endParaRPr lang="de-DE" sz="2000" dirty="0">
              <a:latin typeface="Arial" panose="020B0604020202020204" pitchFamily="34" charset="0"/>
              <a:cs typeface="Arial" panose="020B0604020202020204" pitchFamily="34" charset="0"/>
            </a:endParaRPr>
          </a:p>
          <a:p>
            <a:endParaRPr lang="de-DE" sz="2000" dirty="0"/>
          </a:p>
          <a:p>
            <a:pPr marL="380990" indent="-380990">
              <a:buFont typeface="Arial" panose="020B0604020202020204" pitchFamily="34" charset="0"/>
              <a:buChar char="•"/>
            </a:pPr>
            <a:endParaRPr lang="de-AT" sz="2400" dirty="0"/>
          </a:p>
        </p:txBody>
      </p:sp>
    </p:spTree>
    <p:extLst>
      <p:ext uri="{BB962C8B-B14F-4D97-AF65-F5344CB8AC3E}">
        <p14:creationId xmlns:p14="http://schemas.microsoft.com/office/powerpoint/2010/main" val="3343803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E0F7C-20B6-4FA5-9EC3-4135AF47BA36}"/>
              </a:ext>
            </a:extLst>
          </p:cNvPr>
          <p:cNvSpPr>
            <a:spLocks noGrp="1"/>
          </p:cNvSpPr>
          <p:nvPr>
            <p:ph type="title"/>
          </p:nvPr>
        </p:nvSpPr>
        <p:spPr/>
        <p:txBody>
          <a:bodyPr/>
          <a:lstStyle/>
          <a:p>
            <a:r>
              <a:rPr lang="en-GB"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Serbian monitoring, reporting and verification (MRV) system</a:t>
            </a:r>
          </a:p>
        </p:txBody>
      </p:sp>
      <p:sp>
        <p:nvSpPr>
          <p:cNvPr id="3" name="Slide Number Placeholder 2">
            <a:extLst>
              <a:ext uri="{FF2B5EF4-FFF2-40B4-BE49-F238E27FC236}">
                <a16:creationId xmlns:a16="http://schemas.microsoft.com/office/drawing/2014/main" id="{9D33E9E2-BC99-48E5-9096-079202F769AA}"/>
              </a:ext>
            </a:extLst>
          </p:cNvPr>
          <p:cNvSpPr>
            <a:spLocks noGrp="1"/>
          </p:cNvSpPr>
          <p:nvPr>
            <p:ph type="sldNum" sz="quarter" idx="12"/>
          </p:nvPr>
        </p:nvSpPr>
        <p:spPr/>
        <p:txBody>
          <a:bodyPr/>
          <a:lstStyle/>
          <a:p>
            <a:pPr defTabSz="914377"/>
            <a:fld id="{72BFC8B5-7E05-8645-9F0B-88F35640E36C}" type="slidenum">
              <a:rPr lang="de-DE">
                <a:solidFill>
                  <a:prstClr val="black">
                    <a:tint val="75000"/>
                  </a:prstClr>
                </a:solidFill>
              </a:rPr>
              <a:pPr defTabSz="914377"/>
              <a:t>2</a:t>
            </a:fld>
            <a:endParaRPr lang="de-DE" dirty="0">
              <a:solidFill>
                <a:prstClr val="black">
                  <a:tint val="75000"/>
                </a:prstClr>
              </a:solidFill>
            </a:endParaRPr>
          </a:p>
        </p:txBody>
      </p:sp>
      <p:sp>
        <p:nvSpPr>
          <p:cNvPr id="4" name="Text Placeholder 3">
            <a:extLst>
              <a:ext uri="{FF2B5EF4-FFF2-40B4-BE49-F238E27FC236}">
                <a16:creationId xmlns:a16="http://schemas.microsoft.com/office/drawing/2014/main" id="{20FA7222-A81A-4A60-A8E5-BBD261492DBF}"/>
              </a:ext>
            </a:extLst>
          </p:cNvPr>
          <p:cNvSpPr>
            <a:spLocks noGrp="1"/>
          </p:cNvSpPr>
          <p:nvPr>
            <p:ph type="body" sz="quarter" idx="16"/>
          </p:nvPr>
        </p:nvSpPr>
        <p:spPr>
          <a:xfrm>
            <a:off x="584200" y="1769535"/>
            <a:ext cx="11020899" cy="4309533"/>
          </a:xfrm>
        </p:spPr>
        <p:txBody>
          <a:bodyPr>
            <a:normAutofit lnSpcReduction="10000"/>
          </a:bodyPr>
          <a:lstStyle/>
          <a:p>
            <a:pPr>
              <a:buFont typeface="Arial" panose="020B0604020202020204" pitchFamily="34" charset="0"/>
              <a:buChar char="•"/>
            </a:pPr>
            <a:r>
              <a:rPr lang="en-GB" sz="1900" dirty="0">
                <a:latin typeface="Arial" panose="020B0604020202020204" pitchFamily="34" charset="0"/>
                <a:cs typeface="Arial" panose="020B0604020202020204" pitchFamily="34" charset="0"/>
              </a:rPr>
              <a:t>Robust, efficient and purposeful MRV reporting system that fulfils the Paris Agreement transparency requirements and ensures the basis for EU reporting</a:t>
            </a:r>
          </a:p>
          <a:p>
            <a:pPr>
              <a:buFont typeface="Arial" panose="020B0604020202020204" pitchFamily="34" charset="0"/>
              <a:buChar char="•"/>
            </a:pPr>
            <a:r>
              <a:rPr lang="en-GB" sz="1900" dirty="0">
                <a:latin typeface="Arial" panose="020B0604020202020204" pitchFamily="34" charset="0"/>
                <a:cs typeface="Arial" panose="020B0604020202020204" pitchFamily="34" charset="0"/>
              </a:rPr>
              <a:t>Anchored in two national documents – Climate Change Law and the draft Climate Strategy with Action Plan</a:t>
            </a:r>
          </a:p>
          <a:p>
            <a:pPr>
              <a:buFont typeface="Arial" panose="020B0604020202020204" pitchFamily="34" charset="0"/>
              <a:buChar char="•"/>
            </a:pPr>
            <a:r>
              <a:rPr lang="en-GB" sz="1900" dirty="0">
                <a:latin typeface="Arial" panose="020B0604020202020204" pitchFamily="34" charset="0"/>
                <a:cs typeface="Arial" panose="020B0604020202020204" pitchFamily="34" charset="0"/>
              </a:rPr>
              <a:t>Governance structure consists of eight reporting modules – </a:t>
            </a:r>
          </a:p>
          <a:p>
            <a:pPr lvl="1"/>
            <a:r>
              <a:rPr lang="en-GB" sz="1500" dirty="0">
                <a:solidFill>
                  <a:schemeClr val="accent1"/>
                </a:solidFill>
                <a:latin typeface="Arial" panose="020B0604020202020204" pitchFamily="34" charset="0"/>
                <a:cs typeface="Arial" panose="020B0604020202020204" pitchFamily="34" charset="0"/>
              </a:rPr>
              <a:t>GHG Inventory, </a:t>
            </a:r>
          </a:p>
          <a:p>
            <a:pPr lvl="1"/>
            <a:r>
              <a:rPr lang="en-GB" sz="1500" dirty="0">
                <a:solidFill>
                  <a:schemeClr val="accent1"/>
                </a:solidFill>
                <a:latin typeface="Arial" panose="020B0604020202020204" pitchFamily="34" charset="0"/>
                <a:cs typeface="Arial" panose="020B0604020202020204" pitchFamily="34" charset="0"/>
              </a:rPr>
              <a:t>NDC, </a:t>
            </a:r>
          </a:p>
          <a:p>
            <a:pPr lvl="1"/>
            <a:r>
              <a:rPr lang="en-GB" sz="1500" dirty="0">
                <a:solidFill>
                  <a:schemeClr val="accent1"/>
                </a:solidFill>
                <a:latin typeface="Arial" panose="020B0604020202020204" pitchFamily="34" charset="0"/>
                <a:cs typeface="Arial" panose="020B0604020202020204" pitchFamily="34" charset="0"/>
              </a:rPr>
              <a:t>Projections and Scenarios, </a:t>
            </a:r>
          </a:p>
          <a:p>
            <a:pPr lvl="1"/>
            <a:r>
              <a:rPr lang="en-GB" sz="1500" dirty="0">
                <a:solidFill>
                  <a:schemeClr val="accent1"/>
                </a:solidFill>
                <a:latin typeface="Arial" panose="020B0604020202020204" pitchFamily="34" charset="0"/>
                <a:cs typeface="Arial" panose="020B0604020202020204" pitchFamily="34" charset="0"/>
              </a:rPr>
              <a:t>Policies and Measures (PAMs), </a:t>
            </a:r>
          </a:p>
          <a:p>
            <a:pPr lvl="1"/>
            <a:r>
              <a:rPr lang="en-GB" sz="1500" dirty="0">
                <a:solidFill>
                  <a:schemeClr val="accent1"/>
                </a:solidFill>
                <a:latin typeface="Arial" panose="020B0604020202020204" pitchFamily="34" charset="0"/>
                <a:cs typeface="Arial" panose="020B0604020202020204" pitchFamily="34" charset="0"/>
              </a:rPr>
              <a:t>Adaptation to Climate Change, </a:t>
            </a:r>
          </a:p>
          <a:p>
            <a:pPr lvl="1"/>
            <a:r>
              <a:rPr lang="en-GB" sz="1500" dirty="0">
                <a:solidFill>
                  <a:schemeClr val="accent1"/>
                </a:solidFill>
                <a:latin typeface="Arial" panose="020B0604020202020204" pitchFamily="34" charset="0"/>
                <a:cs typeface="Arial" panose="020B0604020202020204" pitchFamily="34" charset="0"/>
              </a:rPr>
              <a:t>Climate Finance, </a:t>
            </a:r>
          </a:p>
          <a:p>
            <a:pPr lvl="1"/>
            <a:r>
              <a:rPr lang="en-GB" sz="1500" dirty="0">
                <a:solidFill>
                  <a:schemeClr val="accent1"/>
                </a:solidFill>
                <a:latin typeface="Arial" panose="020B0604020202020204" pitchFamily="34" charset="0"/>
                <a:cs typeface="Arial" panose="020B0604020202020204" pitchFamily="34" charset="0"/>
              </a:rPr>
              <a:t>National Reporting and </a:t>
            </a:r>
          </a:p>
          <a:p>
            <a:pPr lvl="1"/>
            <a:r>
              <a:rPr lang="en-GB" sz="1500" dirty="0">
                <a:solidFill>
                  <a:schemeClr val="accent1"/>
                </a:solidFill>
                <a:latin typeface="Arial" panose="020B0604020202020204" pitchFamily="34" charset="0"/>
                <a:cs typeface="Arial" panose="020B0604020202020204" pitchFamily="34" charset="0"/>
              </a:rPr>
              <a:t>Indicators</a:t>
            </a:r>
            <a:endParaRPr lang="en-GB" sz="1500" dirty="0">
              <a:solidFill>
                <a:schemeClr val="accent6">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2239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z="2400" b="1" dirty="0">
                <a:solidFill>
                  <a:srgbClr val="0070C0"/>
                </a:solidFill>
                <a:effectLst>
                  <a:outerShdw blurRad="38100" dist="38100" dir="2700000" algn="tl">
                    <a:srgbClr val="000000">
                      <a:alpha val="43137"/>
                    </a:srgbClr>
                  </a:outerShdw>
                </a:effectLst>
              </a:rPr>
              <a:t>Projections &amp; scenarios Module</a:t>
            </a:r>
            <a:br>
              <a:rPr lang="en-GB" sz="2400" b="1" dirty="0">
                <a:solidFill>
                  <a:srgbClr val="0070C0"/>
                </a:solidFill>
                <a:effectLst>
                  <a:outerShdw blurRad="38100" dist="38100" dir="2700000" algn="tl">
                    <a:srgbClr val="000000">
                      <a:alpha val="43137"/>
                    </a:srgbClr>
                  </a:outerShdw>
                </a:effectLst>
              </a:rPr>
            </a:br>
            <a:r>
              <a:rPr lang="en-GB" sz="2400" b="1" dirty="0">
                <a:solidFill>
                  <a:srgbClr val="0070C0"/>
                </a:solidFill>
                <a:effectLst>
                  <a:outerShdw blurRad="38100" dist="38100" dir="2700000" algn="tl">
                    <a:srgbClr val="000000">
                      <a:alpha val="43137"/>
                    </a:srgbClr>
                  </a:outerShdw>
                </a:effectLst>
              </a:rPr>
              <a:t>Reporting requirements - summary</a:t>
            </a:r>
            <a:endParaRPr lang="de-AT" sz="2400" b="1" dirty="0">
              <a:solidFill>
                <a:srgbClr val="0070C0"/>
              </a:solidFill>
              <a:effectLst>
                <a:outerShdw blurRad="38100" dist="38100" dir="2700000" algn="tl">
                  <a:srgbClr val="000000">
                    <a:alpha val="43137"/>
                  </a:srgbClr>
                </a:outerShdw>
              </a:effectLst>
            </a:endParaRPr>
          </a:p>
        </p:txBody>
      </p:sp>
      <p:sp>
        <p:nvSpPr>
          <p:cNvPr id="3" name="Foliennummernplatzhalter 2"/>
          <p:cNvSpPr>
            <a:spLocks noGrp="1"/>
          </p:cNvSpPr>
          <p:nvPr>
            <p:ph type="sldNum" sz="quarter" idx="12"/>
          </p:nvPr>
        </p:nvSpPr>
        <p:spPr/>
        <p:txBody>
          <a:bodyPr/>
          <a:lstStyle/>
          <a:p>
            <a:pPr defTabSz="914377"/>
            <a:fld id="{72BFC8B5-7E05-8645-9F0B-88F35640E36C}" type="slidenum">
              <a:rPr lang="de-DE">
                <a:solidFill>
                  <a:prstClr val="black">
                    <a:tint val="75000"/>
                  </a:prstClr>
                </a:solidFill>
              </a:rPr>
              <a:pPr defTabSz="914377"/>
              <a:t>20</a:t>
            </a:fld>
            <a:endParaRPr lang="de-DE" dirty="0">
              <a:solidFill>
                <a:prstClr val="black">
                  <a:tint val="75000"/>
                </a:prstClr>
              </a:solidFill>
            </a:endParaRPr>
          </a:p>
        </p:txBody>
      </p:sp>
      <p:sp>
        <p:nvSpPr>
          <p:cNvPr id="4" name="Textplatzhalter 3"/>
          <p:cNvSpPr>
            <a:spLocks noGrp="1"/>
          </p:cNvSpPr>
          <p:nvPr>
            <p:ph type="body" sz="quarter" idx="16"/>
          </p:nvPr>
        </p:nvSpPr>
        <p:spPr/>
        <p:txBody>
          <a:bodyPr>
            <a:normAutofit fontScale="70000" lnSpcReduction="20000"/>
          </a:bodyPr>
          <a:lstStyle/>
          <a:p>
            <a:pPr lvl="0"/>
            <a:r>
              <a:rPr lang="en-GB" b="1" dirty="0"/>
              <a:t>UNFCCC:</a:t>
            </a:r>
            <a:r>
              <a:rPr lang="en-GB" dirty="0"/>
              <a:t> </a:t>
            </a:r>
          </a:p>
          <a:p>
            <a:pPr lvl="1"/>
            <a:r>
              <a:rPr lang="en-GB" dirty="0"/>
              <a:t>The modalities, procedures and guidelines (MPGs) for the transparency framework for action and support, referred to in Article 13 of the Paris Agreement are defined in </a:t>
            </a:r>
            <a:r>
              <a:rPr lang="en-GB" b="1" dirty="0"/>
              <a:t>Decision 18/CMA.1</a:t>
            </a:r>
            <a:r>
              <a:rPr lang="en-GB" dirty="0"/>
              <a:t>. </a:t>
            </a:r>
          </a:p>
          <a:p>
            <a:pPr lvl="1"/>
            <a:r>
              <a:rPr lang="en-GB" dirty="0"/>
              <a:t>paras 92–102: </a:t>
            </a:r>
            <a:r>
              <a:rPr lang="en-GB" b="1" dirty="0"/>
              <a:t>Projections of greenhouse gas emissions and removals</a:t>
            </a:r>
            <a:endParaRPr lang="de-AT" dirty="0"/>
          </a:p>
          <a:p>
            <a:pPr lvl="0"/>
            <a:r>
              <a:rPr lang="en-GB" b="1" dirty="0"/>
              <a:t>EU</a:t>
            </a:r>
            <a:r>
              <a:rPr lang="en-GB" dirty="0"/>
              <a:t>: </a:t>
            </a:r>
          </a:p>
          <a:p>
            <a:pPr lvl="1"/>
            <a:r>
              <a:rPr lang="en-GB" dirty="0"/>
              <a:t>Governance Regulation (EU  2018/1999) and Implementing Regulation (EU 2020/1208): </a:t>
            </a:r>
          </a:p>
          <a:p>
            <a:pPr lvl="2"/>
            <a:r>
              <a:rPr lang="en-GB" b="1" dirty="0"/>
              <a:t>Article 39: Reporting on national projections</a:t>
            </a:r>
          </a:p>
          <a:p>
            <a:pPr lvl="2"/>
            <a:r>
              <a:rPr lang="en-GB" b="1" dirty="0"/>
              <a:t>Annex XXIII of the Implementing Regulation</a:t>
            </a:r>
          </a:p>
          <a:p>
            <a:pPr lvl="1"/>
            <a:r>
              <a:rPr lang="en-GB" dirty="0"/>
              <a:t>are fully in line with the Paris Agreement</a:t>
            </a:r>
          </a:p>
          <a:p>
            <a:pPr lvl="1"/>
            <a:r>
              <a:rPr lang="en-GB" dirty="0"/>
              <a:t>reporting by 15</a:t>
            </a:r>
            <a:r>
              <a:rPr lang="en-GB" baseline="30000" dirty="0"/>
              <a:t>th</a:t>
            </a:r>
            <a:r>
              <a:rPr lang="en-GB" dirty="0"/>
              <a:t> March 2021 and every two years thereafter; substantial changes to the information shall be communicated annually </a:t>
            </a:r>
          </a:p>
          <a:p>
            <a:pPr lvl="0"/>
            <a:r>
              <a:rPr lang="en-GB" b="1" dirty="0"/>
              <a:t>Serbian Climate Change Law </a:t>
            </a:r>
          </a:p>
          <a:p>
            <a:pPr lvl="1"/>
            <a:r>
              <a:rPr lang="en-US" dirty="0"/>
              <a:t>Articles 62 to 65: Projections of greenhouse gas emissions and removals, and reporting</a:t>
            </a:r>
            <a:endParaRPr lang="en-GB" dirty="0"/>
          </a:p>
          <a:p>
            <a:endParaRPr lang="de-AT" dirty="0"/>
          </a:p>
        </p:txBody>
      </p:sp>
    </p:spTree>
    <p:extLst>
      <p:ext uri="{BB962C8B-B14F-4D97-AF65-F5344CB8AC3E}">
        <p14:creationId xmlns:p14="http://schemas.microsoft.com/office/powerpoint/2010/main" val="2163982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A262E-4569-412F-97E1-55C69B699C3F}"/>
              </a:ext>
            </a:extLst>
          </p:cNvPr>
          <p:cNvSpPr>
            <a:spLocks noGrp="1"/>
          </p:cNvSpPr>
          <p:nvPr>
            <p:ph type="title"/>
          </p:nvPr>
        </p:nvSpPr>
        <p:spPr/>
        <p:txBody>
          <a:bodyPr>
            <a:normAutofit/>
          </a:bodyPr>
          <a:lstStyle/>
          <a:p>
            <a:r>
              <a:rPr kumimoji="0" lang="en-GB" sz="3600" b="1" i="0" u="none" strike="noStrike" kern="1200" cap="all" spc="0" normalizeH="0" baseline="0" noProof="0" dirty="0">
                <a:ln>
                  <a:noFill/>
                </a:ln>
                <a:solidFill>
                  <a:srgbClr val="0070C0"/>
                </a:solidFill>
                <a:uLnTx/>
                <a:uFillTx/>
                <a:latin typeface="Arial" charset="0"/>
                <a:cs typeface="Arial" charset="0"/>
              </a:rPr>
              <a:t>Policies and measures (PAMs) Module</a:t>
            </a:r>
            <a:br>
              <a:rPr lang="en-GB" sz="4400" b="1" dirty="0">
                <a:solidFill>
                  <a:srgbClr val="0070C0"/>
                </a:solidFill>
                <a:effectLst>
                  <a:outerShdw blurRad="38100" dist="38100" dir="2700000" algn="tl">
                    <a:srgbClr val="000000">
                      <a:alpha val="43137"/>
                    </a:srgbClr>
                  </a:outerShdw>
                </a:effectLst>
              </a:rPr>
            </a:br>
            <a:endParaRPr lang="en-GB" dirty="0"/>
          </a:p>
        </p:txBody>
      </p:sp>
    </p:spTree>
    <p:extLst>
      <p:ext uri="{BB962C8B-B14F-4D97-AF65-F5344CB8AC3E}">
        <p14:creationId xmlns:p14="http://schemas.microsoft.com/office/powerpoint/2010/main" val="929142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40194-9667-4DBE-A33B-48966F32F931}"/>
              </a:ext>
            </a:extLst>
          </p:cNvPr>
          <p:cNvSpPr>
            <a:spLocks noGrp="1"/>
          </p:cNvSpPr>
          <p:nvPr>
            <p:ph type="title"/>
          </p:nvPr>
        </p:nvSpPr>
        <p:spPr/>
        <p:txBody>
          <a:bodyPr>
            <a:normAutofit/>
          </a:bodyPr>
          <a:lstStyle/>
          <a:p>
            <a:r>
              <a:rPr lang="en-GB" sz="4000" b="1" dirty="0">
                <a:solidFill>
                  <a:srgbClr val="0070C0"/>
                </a:solidFill>
                <a:latin typeface="Arial" panose="020B0604020202020204" pitchFamily="34" charset="0"/>
                <a:cs typeface="Arial" panose="020B0604020202020204" pitchFamily="34" charset="0"/>
              </a:rPr>
              <a:t>Purpose</a:t>
            </a:r>
          </a:p>
        </p:txBody>
      </p:sp>
      <p:sp>
        <p:nvSpPr>
          <p:cNvPr id="3" name="Content Placeholder 2">
            <a:extLst>
              <a:ext uri="{FF2B5EF4-FFF2-40B4-BE49-F238E27FC236}">
                <a16:creationId xmlns:a16="http://schemas.microsoft.com/office/drawing/2014/main" id="{0C8F9848-3949-462F-8AAC-9CC1CDBD92AF}"/>
              </a:ext>
            </a:extLst>
          </p:cNvPr>
          <p:cNvSpPr>
            <a:spLocks noGrp="1"/>
          </p:cNvSpPr>
          <p:nvPr>
            <p:ph idx="1"/>
          </p:nvPr>
        </p:nvSpPr>
        <p:spPr/>
        <p:txBody>
          <a:bodyPr/>
          <a:lstStyle/>
          <a:p>
            <a:r>
              <a:rPr lang="en-GB" dirty="0">
                <a:latin typeface="Arial" panose="020B0604020202020204" pitchFamily="34" charset="0"/>
                <a:cs typeface="Arial" panose="020B0604020202020204" pitchFamily="34" charset="0"/>
              </a:rPr>
              <a:t>collect and merge information on climate mitigation policies and measures </a:t>
            </a:r>
          </a:p>
          <a:p>
            <a:pPr lvl="0"/>
            <a:r>
              <a:rPr lang="en-GB" dirty="0">
                <a:latin typeface="Arial" panose="020B0604020202020204" pitchFamily="34" charset="0"/>
                <a:cs typeface="Arial" panose="020B0604020202020204" pitchFamily="34" charset="0"/>
              </a:rPr>
              <a:t>enable Serbia to: </a:t>
            </a:r>
          </a:p>
          <a:p>
            <a:pPr lvl="1"/>
            <a:r>
              <a:rPr lang="en-GB" dirty="0">
                <a:latin typeface="Arial" panose="020B0604020202020204" pitchFamily="34" charset="0"/>
                <a:cs typeface="Arial" panose="020B0604020202020204" pitchFamily="34" charset="0"/>
              </a:rPr>
              <a:t>fulfil its international reporting obligations according to the UNFCCC (MPGs) and the EU Governance and its Implementing Regulation</a:t>
            </a:r>
            <a:endParaRPr lang="de-AT"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monitor its progress towards its targets through a linking with the GHG inventory, the projections and the NDC module </a:t>
            </a:r>
          </a:p>
          <a:p>
            <a:r>
              <a:rPr lang="en-GB" dirty="0">
                <a:latin typeface="Arial" panose="020B0604020202020204" pitchFamily="34" charset="0"/>
                <a:cs typeface="Arial" panose="020B0604020202020204" pitchFamily="34" charset="0"/>
              </a:rPr>
              <a:t>make policies and measures publicly available  </a:t>
            </a:r>
          </a:p>
          <a:p>
            <a:endParaRPr lang="en-GB" dirty="0"/>
          </a:p>
        </p:txBody>
      </p:sp>
    </p:spTree>
    <p:extLst>
      <p:ext uri="{BB962C8B-B14F-4D97-AF65-F5344CB8AC3E}">
        <p14:creationId xmlns:p14="http://schemas.microsoft.com/office/powerpoint/2010/main" val="894745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z="3200" b="1" dirty="0">
                <a:solidFill>
                  <a:srgbClr val="0070C0"/>
                </a:solidFill>
                <a:latin typeface="Arial" panose="020B0604020202020204" pitchFamily="34" charset="0"/>
                <a:cs typeface="Arial" panose="020B0604020202020204" pitchFamily="34" charset="0"/>
              </a:rPr>
              <a:t>Policies and measures (PAMs) Module</a:t>
            </a:r>
            <a:br>
              <a:rPr lang="en-GB" sz="3200" b="1" dirty="0">
                <a:solidFill>
                  <a:srgbClr val="0070C0"/>
                </a:solidFill>
                <a:latin typeface="Arial" panose="020B0604020202020204" pitchFamily="34" charset="0"/>
                <a:cs typeface="Arial" panose="020B0604020202020204" pitchFamily="34" charset="0"/>
              </a:rPr>
            </a:br>
            <a:r>
              <a:rPr lang="en-GB" sz="3200" b="1" dirty="0">
                <a:solidFill>
                  <a:srgbClr val="0070C0"/>
                </a:solidFill>
                <a:latin typeface="Arial" panose="020B0604020202020204" pitchFamily="34" charset="0"/>
                <a:cs typeface="Arial" panose="020B0604020202020204" pitchFamily="34" charset="0"/>
              </a:rPr>
              <a:t>Implementation</a:t>
            </a:r>
            <a:endParaRPr lang="de-AT" sz="3200" b="1" dirty="0">
              <a:solidFill>
                <a:srgbClr val="0070C0"/>
              </a:solidFill>
              <a:latin typeface="Arial" panose="020B0604020202020204" pitchFamily="34" charset="0"/>
              <a:cs typeface="Arial" panose="020B0604020202020204" pitchFamily="34" charset="0"/>
            </a:endParaRPr>
          </a:p>
        </p:txBody>
      </p:sp>
      <p:sp>
        <p:nvSpPr>
          <p:cNvPr id="3" name="Foliennummernplatzhalter 2"/>
          <p:cNvSpPr>
            <a:spLocks noGrp="1"/>
          </p:cNvSpPr>
          <p:nvPr>
            <p:ph type="sldNum" sz="quarter" idx="12"/>
          </p:nvPr>
        </p:nvSpPr>
        <p:spPr/>
        <p:txBody>
          <a:bodyPr/>
          <a:lstStyle/>
          <a:p>
            <a:fld id="{72BFC8B5-7E05-8645-9F0B-88F35640E36C}" type="slidenum">
              <a:rPr lang="de-DE" smtClean="0"/>
              <a:t>23</a:t>
            </a:fld>
            <a:endParaRPr lang="de-DE" dirty="0"/>
          </a:p>
        </p:txBody>
      </p:sp>
      <p:sp>
        <p:nvSpPr>
          <p:cNvPr id="4" name="Textplatzhalter 3"/>
          <p:cNvSpPr>
            <a:spLocks noGrp="1"/>
          </p:cNvSpPr>
          <p:nvPr>
            <p:ph type="body" sz="quarter" idx="16"/>
          </p:nvPr>
        </p:nvSpPr>
        <p:spPr/>
        <p:txBody>
          <a:bodyPr>
            <a:normAutofit fontScale="92500"/>
          </a:bodyPr>
          <a:lstStyle/>
          <a:p>
            <a:r>
              <a:rPr lang="en-GB" dirty="0">
                <a:latin typeface="Arial" panose="020B0604020202020204" pitchFamily="34" charset="0"/>
                <a:cs typeface="Arial" panose="020B0604020202020204" pitchFamily="34" charset="0"/>
              </a:rPr>
              <a:t>Online questionnaire </a:t>
            </a:r>
          </a:p>
          <a:p>
            <a:pPr lvl="1"/>
            <a:r>
              <a:rPr lang="en-GB" dirty="0">
                <a:latin typeface="Arial" panose="020B0604020202020204" pitchFamily="34" charset="0"/>
                <a:cs typeface="Arial" panose="020B0604020202020204" pitchFamily="34" charset="0"/>
              </a:rPr>
              <a:t>according to Article 37 and Annex XXIV of the Implementing Regulation (2020/1208) </a:t>
            </a:r>
          </a:p>
          <a:p>
            <a:pPr lvl="1"/>
            <a:r>
              <a:rPr lang="en-GB" dirty="0">
                <a:latin typeface="Arial" panose="020B0604020202020204" pitchFamily="34" charset="0"/>
                <a:cs typeface="Arial" panose="020B0604020202020204" pitchFamily="34" charset="0"/>
              </a:rPr>
              <a:t>with predefined mandatory and optional fields </a:t>
            </a:r>
          </a:p>
          <a:p>
            <a:pPr lvl="1"/>
            <a:r>
              <a:rPr lang="en-GB" dirty="0">
                <a:latin typeface="Arial" panose="020B0604020202020204" pitchFamily="34" charset="0"/>
                <a:cs typeface="Arial" panose="020B0604020202020204" pitchFamily="34" charset="0"/>
              </a:rPr>
              <a:t>additional national relevant fields (e.g. responsible person, comments, implementation roadmap, access to information - open to public or restricted etc.) </a:t>
            </a:r>
          </a:p>
          <a:p>
            <a:r>
              <a:rPr lang="en-GB" dirty="0">
                <a:latin typeface="Arial" panose="020B0604020202020204" pitchFamily="34" charset="0"/>
                <a:cs typeface="Arial" panose="020B0604020202020204" pitchFamily="34" charset="0"/>
              </a:rPr>
              <a:t>Links within the MRV tool</a:t>
            </a:r>
          </a:p>
          <a:p>
            <a:pPr lvl="1"/>
            <a:r>
              <a:rPr lang="en-GB" dirty="0">
                <a:latin typeface="Arial" panose="020B0604020202020204" pitchFamily="34" charset="0"/>
                <a:cs typeface="Arial" panose="020B0604020202020204" pitchFamily="34" charset="0"/>
              </a:rPr>
              <a:t>to projections: within the PAMs questionnaire it must be indicated whether the measure is considered within an emission scenario (e.g. WEM or WAM); a query e.g. of WEM or WAM measures only is possible</a:t>
            </a:r>
          </a:p>
          <a:p>
            <a:endParaRPr lang="de-AT" dirty="0"/>
          </a:p>
        </p:txBody>
      </p:sp>
    </p:spTree>
    <p:extLst>
      <p:ext uri="{BB962C8B-B14F-4D97-AF65-F5344CB8AC3E}">
        <p14:creationId xmlns:p14="http://schemas.microsoft.com/office/powerpoint/2010/main" val="1652340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z="2400" b="1" dirty="0">
                <a:solidFill>
                  <a:srgbClr val="0070C0"/>
                </a:solidFill>
                <a:effectLst>
                  <a:outerShdw blurRad="38100" dist="38100" dir="2700000" algn="tl">
                    <a:srgbClr val="000000">
                      <a:alpha val="43137"/>
                    </a:srgbClr>
                  </a:outerShdw>
                </a:effectLst>
              </a:rPr>
              <a:t>Policies and measures (PAMs) Module</a:t>
            </a:r>
            <a:br>
              <a:rPr lang="en-GB" sz="2400" b="1" dirty="0">
                <a:solidFill>
                  <a:srgbClr val="0070C0"/>
                </a:solidFill>
                <a:effectLst>
                  <a:outerShdw blurRad="38100" dist="38100" dir="2700000" algn="tl">
                    <a:srgbClr val="000000">
                      <a:alpha val="43137"/>
                    </a:srgbClr>
                  </a:outerShdw>
                </a:effectLst>
              </a:rPr>
            </a:br>
            <a:r>
              <a:rPr lang="en-GB" sz="2400" b="1" dirty="0">
                <a:solidFill>
                  <a:srgbClr val="0070C0"/>
                </a:solidFill>
                <a:effectLst>
                  <a:outerShdw blurRad="38100" dist="38100" dir="2700000" algn="tl">
                    <a:srgbClr val="000000">
                      <a:alpha val="43137"/>
                    </a:srgbClr>
                  </a:outerShdw>
                </a:effectLst>
              </a:rPr>
              <a:t>Reporting requirements -summary</a:t>
            </a:r>
            <a:endParaRPr lang="de-AT" sz="2400" b="1" dirty="0">
              <a:solidFill>
                <a:srgbClr val="0070C0"/>
              </a:solidFill>
              <a:effectLst>
                <a:outerShdw blurRad="38100" dist="38100" dir="2700000" algn="tl">
                  <a:srgbClr val="000000">
                    <a:alpha val="43137"/>
                  </a:srgbClr>
                </a:outerShdw>
              </a:effectLst>
            </a:endParaRPr>
          </a:p>
        </p:txBody>
      </p:sp>
      <p:sp>
        <p:nvSpPr>
          <p:cNvPr id="3" name="Foliennummernplatzhalter 2"/>
          <p:cNvSpPr>
            <a:spLocks noGrp="1"/>
          </p:cNvSpPr>
          <p:nvPr>
            <p:ph type="sldNum" sz="quarter" idx="12"/>
          </p:nvPr>
        </p:nvSpPr>
        <p:spPr/>
        <p:txBody>
          <a:bodyPr/>
          <a:lstStyle/>
          <a:p>
            <a:pPr defTabSz="914377"/>
            <a:fld id="{72BFC8B5-7E05-8645-9F0B-88F35640E36C}" type="slidenum">
              <a:rPr lang="de-DE">
                <a:solidFill>
                  <a:prstClr val="black">
                    <a:tint val="75000"/>
                  </a:prstClr>
                </a:solidFill>
              </a:rPr>
              <a:pPr defTabSz="914377"/>
              <a:t>24</a:t>
            </a:fld>
            <a:endParaRPr lang="de-DE" dirty="0">
              <a:solidFill>
                <a:prstClr val="black">
                  <a:tint val="75000"/>
                </a:prstClr>
              </a:solidFill>
            </a:endParaRPr>
          </a:p>
        </p:txBody>
      </p:sp>
      <p:sp>
        <p:nvSpPr>
          <p:cNvPr id="4" name="Textplatzhalter 3"/>
          <p:cNvSpPr>
            <a:spLocks noGrp="1"/>
          </p:cNvSpPr>
          <p:nvPr>
            <p:ph type="body" sz="quarter" idx="16"/>
          </p:nvPr>
        </p:nvSpPr>
        <p:spPr/>
        <p:txBody>
          <a:bodyPr>
            <a:normAutofit fontScale="70000" lnSpcReduction="20000"/>
          </a:bodyPr>
          <a:lstStyle/>
          <a:p>
            <a:pPr lvl="0"/>
            <a:r>
              <a:rPr lang="en-GB" b="1" dirty="0"/>
              <a:t>UNFCCC</a:t>
            </a:r>
            <a:r>
              <a:rPr lang="en-GB" dirty="0"/>
              <a:t>: </a:t>
            </a:r>
          </a:p>
          <a:p>
            <a:pPr lvl="1"/>
            <a:r>
              <a:rPr lang="en-GB" dirty="0"/>
              <a:t>The modalities, procedures and guidelines (MPGs) for the transparency framework for action and support, referred to in Article 13 of the Paris Agreement are defined in </a:t>
            </a:r>
            <a:r>
              <a:rPr lang="en-GB" b="1" dirty="0"/>
              <a:t>Decision 18/CMA.1</a:t>
            </a:r>
            <a:r>
              <a:rPr lang="en-GB" dirty="0"/>
              <a:t>. </a:t>
            </a:r>
          </a:p>
          <a:p>
            <a:pPr lvl="1"/>
            <a:r>
              <a:rPr lang="en-GB" dirty="0"/>
              <a:t>paras 80–90: Mitigation policies and measures </a:t>
            </a:r>
            <a:endParaRPr lang="de-AT" dirty="0"/>
          </a:p>
          <a:p>
            <a:pPr lvl="0"/>
            <a:r>
              <a:rPr lang="en-GB" b="1" dirty="0"/>
              <a:t>EU:</a:t>
            </a:r>
            <a:r>
              <a:rPr lang="en-GB" dirty="0"/>
              <a:t> </a:t>
            </a:r>
          </a:p>
          <a:p>
            <a:pPr lvl="1"/>
            <a:r>
              <a:rPr lang="en-GB" dirty="0"/>
              <a:t>Governance Regulation (EU  2018/1999) and Implementing Regulation (EU 2020/1208) </a:t>
            </a:r>
          </a:p>
          <a:p>
            <a:pPr lvl="1"/>
            <a:r>
              <a:rPr lang="en-GB" dirty="0"/>
              <a:t>are fully in line with the Paris Agreement</a:t>
            </a:r>
          </a:p>
          <a:p>
            <a:pPr lvl="1"/>
            <a:r>
              <a:rPr lang="en-GB" dirty="0"/>
              <a:t>reporting by 15.March 2021 and every two years thereafter; substantial changes to the information shall be communicated annually </a:t>
            </a:r>
          </a:p>
          <a:p>
            <a:pPr lvl="1"/>
            <a:r>
              <a:rPr lang="en-GB" dirty="0"/>
              <a:t>The EU templates for reporting on Policies and Measures can be found under the Annex 9.8 of </a:t>
            </a:r>
            <a:r>
              <a:rPr lang="en-GB" dirty="0" err="1"/>
              <a:t>Impl</a:t>
            </a:r>
            <a:r>
              <a:rPr lang="en-GB" dirty="0"/>
              <a:t>. Regulation </a:t>
            </a:r>
          </a:p>
          <a:p>
            <a:pPr lvl="0"/>
            <a:r>
              <a:rPr lang="en-GB" b="1" dirty="0"/>
              <a:t>Serbian Climate Change Law</a:t>
            </a:r>
            <a:endParaRPr lang="en-GB" dirty="0"/>
          </a:p>
          <a:p>
            <a:pPr lvl="1"/>
            <a:r>
              <a:rPr lang="en-US" dirty="0"/>
              <a:t>Article 63 - 65: A system for reporting on policies, measures and GHG projections shall be set up, kept and continuously improved</a:t>
            </a:r>
            <a:endParaRPr lang="en-GB" dirty="0"/>
          </a:p>
          <a:p>
            <a:endParaRPr lang="de-AT" dirty="0"/>
          </a:p>
        </p:txBody>
      </p:sp>
    </p:spTree>
    <p:extLst>
      <p:ext uri="{BB962C8B-B14F-4D97-AF65-F5344CB8AC3E}">
        <p14:creationId xmlns:p14="http://schemas.microsoft.com/office/powerpoint/2010/main" val="32328640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FA251-2848-46FC-838C-B63703F5F224}"/>
              </a:ext>
            </a:extLst>
          </p:cNvPr>
          <p:cNvSpPr>
            <a:spLocks noGrp="1"/>
          </p:cNvSpPr>
          <p:nvPr>
            <p:ph type="title"/>
          </p:nvPr>
        </p:nvSpPr>
        <p:spPr/>
        <p:txBody>
          <a:bodyPr>
            <a:normAutofit/>
          </a:bodyPr>
          <a:lstStyle/>
          <a:p>
            <a:r>
              <a:rPr lang="en-GB" sz="4000" b="1" dirty="0">
                <a:solidFill>
                  <a:srgbClr val="0070C0"/>
                </a:solidFill>
                <a:latin typeface="Arial" panose="020B0604020202020204" pitchFamily="34" charset="0"/>
                <a:cs typeface="Arial" panose="020B0604020202020204" pitchFamily="34" charset="0"/>
              </a:rPr>
              <a:t>ADAPTATION </a:t>
            </a:r>
            <a:r>
              <a:rPr lang="de-DE" sz="4000" b="1" dirty="0">
                <a:solidFill>
                  <a:srgbClr val="0070C0"/>
                </a:solidFill>
                <a:latin typeface="Arial" panose="020B0604020202020204" pitchFamily="34" charset="0"/>
                <a:cs typeface="Arial" panose="020B0604020202020204" pitchFamily="34" charset="0"/>
              </a:rPr>
              <a:t>MODULE</a:t>
            </a:r>
            <a:endParaRPr lang="en-GB" sz="4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6755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997A8-C9E0-4FB4-8C98-5CA95078B099}"/>
              </a:ext>
            </a:extLst>
          </p:cNvPr>
          <p:cNvSpPr>
            <a:spLocks noGrp="1"/>
          </p:cNvSpPr>
          <p:nvPr>
            <p:ph type="title"/>
          </p:nvPr>
        </p:nvSpPr>
        <p:spPr/>
        <p:txBody>
          <a:bodyPr>
            <a:normAutofit/>
          </a:bodyPr>
          <a:lstStyle/>
          <a:p>
            <a:r>
              <a:rPr lang="en-GB" sz="3600" b="1" dirty="0">
                <a:solidFill>
                  <a:srgbClr val="0070C0"/>
                </a:solidFill>
                <a:latin typeface="Arial" panose="020B0604020202020204" pitchFamily="34" charset="0"/>
                <a:cs typeface="Arial" panose="020B0604020202020204" pitchFamily="34" charset="0"/>
              </a:rPr>
              <a:t>PURPOSE</a:t>
            </a:r>
          </a:p>
        </p:txBody>
      </p:sp>
      <p:sp>
        <p:nvSpPr>
          <p:cNvPr id="3" name="Content Placeholder 2">
            <a:extLst>
              <a:ext uri="{FF2B5EF4-FFF2-40B4-BE49-F238E27FC236}">
                <a16:creationId xmlns:a16="http://schemas.microsoft.com/office/drawing/2014/main" id="{B998338B-9E4C-484E-BED4-483EF19047F2}"/>
              </a:ext>
            </a:extLst>
          </p:cNvPr>
          <p:cNvSpPr>
            <a:spLocks noGrp="1"/>
          </p:cNvSpPr>
          <p:nvPr>
            <p:ph idx="1"/>
          </p:nvPr>
        </p:nvSpPr>
        <p:spPr/>
        <p:txBody>
          <a:bodyPr/>
          <a:lstStyle/>
          <a:p>
            <a:r>
              <a:rPr lang="en-GB" dirty="0">
                <a:latin typeface="Arial" panose="020B0604020202020204" pitchFamily="34" charset="0"/>
                <a:cs typeface="Arial" panose="020B0604020202020204" pitchFamily="34" charset="0"/>
              </a:rPr>
              <a:t>To collect and compile information on adaptation to climate change that can be used for:</a:t>
            </a:r>
          </a:p>
          <a:p>
            <a:r>
              <a:rPr lang="en-GB" dirty="0">
                <a:solidFill>
                  <a:prstClr val="black"/>
                </a:solidFill>
                <a:latin typeface="Arial" panose="020B0604020202020204" pitchFamily="34" charset="0"/>
                <a:cs typeface="Arial" panose="020B0604020202020204" pitchFamily="34" charset="0"/>
              </a:rPr>
              <a:t>fulfilling Serbia’s international reporting obligations towards the UNFCCC (MPGs) and the EU Governance and its Implementing Regulation</a:t>
            </a:r>
            <a:endParaRPr lang="de-AT" dirty="0">
              <a:solidFill>
                <a:prstClr val="black"/>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Evidence-based decision-making process</a:t>
            </a:r>
          </a:p>
          <a:p>
            <a:r>
              <a:rPr kumimoji="0" lang="en-GB" sz="2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make information on adaptation vulnerability, impacts and action publicly available  </a:t>
            </a:r>
          </a:p>
          <a:p>
            <a:endParaRPr lang="en-GB" dirty="0"/>
          </a:p>
        </p:txBody>
      </p:sp>
    </p:spTree>
    <p:extLst>
      <p:ext uri="{BB962C8B-B14F-4D97-AF65-F5344CB8AC3E}">
        <p14:creationId xmlns:p14="http://schemas.microsoft.com/office/powerpoint/2010/main" val="13330290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32753" y="696116"/>
            <a:ext cx="9192355" cy="697152"/>
          </a:xfrm>
        </p:spPr>
        <p:txBody>
          <a:bodyPr/>
          <a:lstStyle/>
          <a:p>
            <a:r>
              <a:rPr lang="en-GB" sz="4000" dirty="0">
                <a:solidFill>
                  <a:srgbClr val="0070C0"/>
                </a:solidFill>
                <a:latin typeface="Arial" panose="020B0604020202020204" pitchFamily="34" charset="0"/>
                <a:cs typeface="Arial" panose="020B0604020202020204" pitchFamily="34" charset="0"/>
              </a:rPr>
              <a:t>ADAPTATION </a:t>
            </a:r>
            <a:r>
              <a:rPr lang="de-DE" sz="4000" dirty="0">
                <a:solidFill>
                  <a:srgbClr val="0070C0"/>
                </a:solidFill>
                <a:latin typeface="Arial" panose="020B0604020202020204" pitchFamily="34" charset="0"/>
                <a:cs typeface="Arial" panose="020B0604020202020204" pitchFamily="34" charset="0"/>
              </a:rPr>
              <a:t>Module</a:t>
            </a:r>
            <a:endParaRPr lang="en-GB" sz="4000"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Textfeld 1"/>
          <p:cNvSpPr txBox="1"/>
          <p:nvPr/>
        </p:nvSpPr>
        <p:spPr>
          <a:xfrm>
            <a:off x="453383" y="1393267"/>
            <a:ext cx="11111571" cy="4708981"/>
          </a:xfrm>
          <a:prstGeom prst="rect">
            <a:avLst/>
          </a:prstGeom>
          <a:noFill/>
        </p:spPr>
        <p:txBody>
          <a:bodyPr wrap="square" rtlCol="0">
            <a:spAutoFit/>
          </a:bodyPr>
          <a:lstStyle/>
          <a:p>
            <a:pPr defTabSz="914354"/>
            <a:r>
              <a:rPr lang="de-DE" sz="2400" b="1" u="sng" dirty="0">
                <a:solidFill>
                  <a:srgbClr val="0070C0"/>
                </a:solidFill>
                <a:latin typeface="Arial" panose="020B0604020202020204" pitchFamily="34" charset="0"/>
                <a:cs typeface="Arial" panose="020B0604020202020204" pitchFamily="34" charset="0"/>
              </a:rPr>
              <a:t>PUBLICALY AVAILABLE DATA AND INFORMATION:</a:t>
            </a:r>
            <a:endParaRPr lang="de-DE" sz="2400" b="1" dirty="0">
              <a:solidFill>
                <a:srgbClr val="0070C0"/>
              </a:solidFill>
              <a:latin typeface="Arial" panose="020B0604020202020204" pitchFamily="34" charset="0"/>
              <a:cs typeface="Arial" panose="020B0604020202020204" pitchFamily="34" charset="0"/>
            </a:endParaRPr>
          </a:p>
          <a:p>
            <a:pPr marL="380981" indent="-380981" defTabSz="914354">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Historical and projected climate data (National and Sub-national level) - NAP project </a:t>
            </a:r>
          </a:p>
          <a:p>
            <a:pPr marL="838158" lvl="1" indent="-380981" defTabSz="914354">
              <a:spcAft>
                <a:spcPts val="12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EEA Indicators </a:t>
            </a:r>
          </a:p>
          <a:p>
            <a:pPr marL="358766" lvl="1" indent="-358766" defTabSz="914354">
              <a:spcAft>
                <a:spcPts val="1200"/>
              </a:spcAft>
              <a:buFont typeface="Arial" panose="020B0604020202020204" pitchFamily="34" charset="0"/>
              <a:buChar char="•"/>
              <a:tabLst>
                <a:tab pos="358766" algn="l"/>
              </a:tabLst>
            </a:pPr>
            <a:r>
              <a:rPr lang="en-GB" sz="2400" dirty="0">
                <a:solidFill>
                  <a:prstClr val="black"/>
                </a:solidFill>
                <a:latin typeface="Arial" panose="020B0604020202020204" pitchFamily="34" charset="0"/>
                <a:cs typeface="Arial" panose="020B0604020202020204" pitchFamily="34" charset="0"/>
              </a:rPr>
              <a:t>PAMs Adaptation + Adaptation Indicators (in Indicator part will be also)</a:t>
            </a:r>
          </a:p>
          <a:p>
            <a:pPr marL="380981" indent="-380981" defTabSz="914354">
              <a:spcAft>
                <a:spcPts val="12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NDC Adaptation – aa NDC document in NDC module  </a:t>
            </a:r>
          </a:p>
          <a:p>
            <a:pPr marL="380981" indent="-380981" defTabSz="914354">
              <a:spcAft>
                <a:spcPts val="12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Link with CSUD project </a:t>
            </a:r>
          </a:p>
          <a:p>
            <a:pPr marL="380981" indent="-380981" defTabSz="914354">
              <a:spcAft>
                <a:spcPts val="12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Link with Loss&amp;Damages – </a:t>
            </a:r>
            <a:r>
              <a:rPr lang="en-GB" sz="2400" dirty="0" err="1">
                <a:solidFill>
                  <a:prstClr val="black"/>
                </a:solidFill>
                <a:latin typeface="Arial" panose="020B0604020202020204" pitchFamily="34" charset="0"/>
                <a:cs typeface="Arial" panose="020B0604020202020204" pitchFamily="34" charset="0"/>
              </a:rPr>
              <a:t>DES_Inventar</a:t>
            </a:r>
            <a:r>
              <a:rPr lang="en-GB" sz="2400" dirty="0">
                <a:solidFill>
                  <a:prstClr val="black"/>
                </a:solidFill>
                <a:latin typeface="Arial" panose="020B0604020202020204" pitchFamily="34" charset="0"/>
                <a:cs typeface="Arial" panose="020B0604020202020204" pitchFamily="34" charset="0"/>
              </a:rPr>
              <a:t> </a:t>
            </a:r>
          </a:p>
          <a:p>
            <a:pPr marL="380981" indent="-380981" defTabSz="914354">
              <a:spcAft>
                <a:spcPts val="12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Documents: NAP, NC_Adaptation, LAPs, </a:t>
            </a:r>
            <a:r>
              <a:rPr lang="en-GB" sz="2400" dirty="0" err="1">
                <a:solidFill>
                  <a:prstClr val="black"/>
                </a:solidFill>
                <a:latin typeface="Arial" panose="020B0604020202020204" pitchFamily="34" charset="0"/>
                <a:cs typeface="Arial" panose="020B0604020202020204" pitchFamily="34" charset="0"/>
              </a:rPr>
              <a:t>etc</a:t>
            </a:r>
            <a:endParaRPr lang="en-GB" sz="2400" dirty="0">
              <a:solidFill>
                <a:prstClr val="black"/>
              </a:solidFill>
              <a:latin typeface="Arial" panose="020B0604020202020204" pitchFamily="34" charset="0"/>
              <a:cs typeface="Arial" panose="020B0604020202020204" pitchFamily="34" charset="0"/>
            </a:endParaRPr>
          </a:p>
          <a:p>
            <a:pPr marL="380981" indent="-380981" defTabSz="914354">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Templates: indicators and PAMs (</a:t>
            </a:r>
            <a:r>
              <a:rPr lang="en-GB" sz="2400" dirty="0" err="1">
                <a:solidFill>
                  <a:prstClr val="black"/>
                </a:solidFill>
                <a:latin typeface="Arial" panose="020B0604020202020204" pitchFamily="34" charset="0"/>
                <a:cs typeface="Arial" panose="020B0604020202020204" pitchFamily="34" charset="0"/>
              </a:rPr>
              <a:t>planning&amp;reporting</a:t>
            </a:r>
            <a:r>
              <a:rPr lang="en-GB" sz="2400" dirty="0">
                <a:solidFill>
                  <a:prstClr val="black"/>
                </a:solidFill>
                <a:latin typeface="Arial" panose="020B0604020202020204" pitchFamily="34" charset="0"/>
                <a:cs typeface="Arial" panose="020B0604020202020204" pitchFamily="34" charset="0"/>
              </a:rPr>
              <a:t>) </a:t>
            </a:r>
            <a:endParaRPr lang="de-AT" sz="24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1747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35200" y="683177"/>
            <a:ext cx="9192355" cy="733028"/>
          </a:xfrm>
        </p:spPr>
        <p:txBody>
          <a:bodyPr/>
          <a:lstStyle/>
          <a:p>
            <a:r>
              <a:rPr lang="en-GB" sz="2400" b="1" dirty="0">
                <a:solidFill>
                  <a:srgbClr val="0070C0"/>
                </a:solidFill>
                <a:effectLst>
                  <a:outerShdw blurRad="38100" dist="38100" dir="2700000" algn="tl">
                    <a:srgbClr val="000000">
                      <a:alpha val="43137"/>
                    </a:srgbClr>
                  </a:outerShdw>
                </a:effectLst>
              </a:rPr>
              <a:t>ADAPTATION </a:t>
            </a:r>
            <a:r>
              <a:rPr lang="de-DE" sz="2400" b="1" dirty="0">
                <a:solidFill>
                  <a:srgbClr val="0070C0"/>
                </a:solidFill>
                <a:effectLst>
                  <a:outerShdw blurRad="38100" dist="38100" dir="2700000" algn="tl">
                    <a:srgbClr val="000000">
                      <a:alpha val="43137"/>
                    </a:srgbClr>
                  </a:outerShdw>
                </a:effectLst>
              </a:rPr>
              <a:t>Module – </a:t>
            </a:r>
            <a:br>
              <a:rPr lang="de-DE" sz="2400" b="1" dirty="0">
                <a:solidFill>
                  <a:srgbClr val="0070C0"/>
                </a:solidFill>
                <a:effectLst>
                  <a:outerShdw blurRad="38100" dist="38100" dir="2700000" algn="tl">
                    <a:srgbClr val="000000">
                      <a:alpha val="43137"/>
                    </a:srgbClr>
                  </a:outerShdw>
                </a:effectLst>
              </a:rPr>
            </a:br>
            <a:r>
              <a:rPr lang="de-DE" sz="2400" b="1" dirty="0">
                <a:solidFill>
                  <a:srgbClr val="0070C0"/>
                </a:solidFill>
                <a:effectLst>
                  <a:outerShdw blurRad="38100" dist="38100" dir="2700000" algn="tl">
                    <a:srgbClr val="000000">
                      <a:alpha val="43137"/>
                    </a:srgbClr>
                  </a:outerShdw>
                </a:effectLst>
              </a:rPr>
              <a:t>Reporting </a:t>
            </a:r>
            <a:r>
              <a:rPr lang="en-GB" sz="2400" b="1" dirty="0">
                <a:solidFill>
                  <a:srgbClr val="0070C0"/>
                </a:solidFill>
                <a:effectLst>
                  <a:outerShdw blurRad="38100" dist="38100" dir="2700000" algn="tl">
                    <a:srgbClr val="000000">
                      <a:alpha val="43137"/>
                    </a:srgbClr>
                  </a:outerShdw>
                </a:effectLst>
              </a:rPr>
              <a:t>Requirements - SUMMARY</a:t>
            </a:r>
            <a:br>
              <a:rPr lang="de-DE" sz="3733" dirty="0"/>
            </a:br>
            <a:endParaRPr lang="sr-Latn-RS" sz="3600" i="1" dirty="0">
              <a:solidFill>
                <a:schemeClr val="accent5">
                  <a:lumMod val="75000"/>
                </a:schemeClr>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pPr defTabSz="914354"/>
            <a:fld id="{72BFC8B5-7E05-8645-9F0B-88F35640E36C}" type="slidenum">
              <a:rPr lang="de-DE">
                <a:solidFill>
                  <a:prstClr val="black">
                    <a:tint val="75000"/>
                  </a:prstClr>
                </a:solidFill>
              </a:rPr>
              <a:pPr defTabSz="914354"/>
              <a:t>28</a:t>
            </a:fld>
            <a:endParaRPr lang="de-DE" dirty="0">
              <a:solidFill>
                <a:prstClr val="black">
                  <a:tint val="75000"/>
                </a:prstClr>
              </a:solidFill>
            </a:endParaRPr>
          </a:p>
        </p:txBody>
      </p:sp>
      <p:sp>
        <p:nvSpPr>
          <p:cNvPr id="7" name="Text Placeholder 6"/>
          <p:cNvSpPr>
            <a:spLocks noGrp="1"/>
          </p:cNvSpPr>
          <p:nvPr>
            <p:ph type="body" sz="quarter" idx="16"/>
          </p:nvPr>
        </p:nvSpPr>
        <p:spPr>
          <a:xfrm>
            <a:off x="576799" y="2061736"/>
            <a:ext cx="11187387" cy="4507229"/>
          </a:xfrm>
        </p:spPr>
        <p:txBody>
          <a:bodyPr>
            <a:normAutofit fontScale="70000" lnSpcReduction="20000"/>
          </a:bodyPr>
          <a:lstStyle/>
          <a:p>
            <a:pPr>
              <a:spcBef>
                <a:spcPts val="0"/>
              </a:spcBef>
            </a:pPr>
            <a:r>
              <a:rPr lang="en-GB" sz="3200" b="1" dirty="0"/>
              <a:t>UNFCCC: </a:t>
            </a:r>
          </a:p>
          <a:p>
            <a:pPr>
              <a:spcBef>
                <a:spcPts val="0"/>
              </a:spcBef>
            </a:pPr>
            <a:r>
              <a:rPr lang="en-GB" sz="2900" dirty="0"/>
              <a:t>The modalities, procedures and guidelines (MPGs) for the transparency framework for action and support, referred to in Article 13 of the Paris Agreement are defined in </a:t>
            </a:r>
            <a:r>
              <a:rPr lang="en-GB" sz="2900" b="1" dirty="0"/>
              <a:t>Decision 18/CMA.1</a:t>
            </a:r>
            <a:r>
              <a:rPr lang="en-GB" sz="2900" dirty="0"/>
              <a:t>. </a:t>
            </a:r>
          </a:p>
          <a:p>
            <a:pPr>
              <a:spcBef>
                <a:spcPts val="0"/>
              </a:spcBef>
            </a:pPr>
            <a:endParaRPr lang="en-GB" sz="2900" dirty="0"/>
          </a:p>
          <a:p>
            <a:pPr>
              <a:spcBef>
                <a:spcPts val="0"/>
              </a:spcBef>
            </a:pPr>
            <a:r>
              <a:rPr lang="en-GB" sz="2600" b="1" dirty="0">
                <a:effectLst/>
                <a:latin typeface="Arial" panose="020B0604020202020204" pitchFamily="34" charset="0"/>
                <a:ea typeface="Calibri" panose="020F0502020204030204" pitchFamily="34" charset="0"/>
                <a:cs typeface="Times New Roman" panose="02020603050405020304" pitchFamily="18" charset="0"/>
              </a:rPr>
              <a:t>IV. Information related to climate change </a:t>
            </a:r>
            <a:r>
              <a:rPr lang="en-GB" sz="2600" b="1" u="sng" dirty="0">
                <a:effectLst/>
                <a:latin typeface="Arial" panose="020B0604020202020204" pitchFamily="34" charset="0"/>
                <a:ea typeface="Calibri" panose="020F0502020204030204" pitchFamily="34" charset="0"/>
                <a:cs typeface="Times New Roman" panose="02020603050405020304" pitchFamily="18" charset="0"/>
              </a:rPr>
              <a:t>impacts and adaptation </a:t>
            </a:r>
            <a:r>
              <a:rPr lang="en-GB" sz="2600" b="1" dirty="0">
                <a:effectLst/>
                <a:latin typeface="Arial" panose="020B0604020202020204" pitchFamily="34" charset="0"/>
                <a:ea typeface="Calibri" panose="020F0502020204030204" pitchFamily="34" charset="0"/>
                <a:cs typeface="Times New Roman" panose="02020603050405020304" pitchFamily="18" charset="0"/>
              </a:rPr>
              <a:t>under Article 7 of the Paris Agreement (para. 104-117)</a:t>
            </a:r>
          </a:p>
          <a:p>
            <a:pPr>
              <a:spcBef>
                <a:spcPts val="0"/>
              </a:spcBef>
            </a:pPr>
            <a:r>
              <a:rPr lang="en-GB" sz="2600" dirty="0">
                <a:latin typeface="Arial" panose="020B0604020202020204" pitchFamily="34" charset="0"/>
                <a:ea typeface="Calibri" panose="020F0502020204030204" pitchFamily="34" charset="0"/>
                <a:cs typeface="Times New Roman" panose="02020603050405020304" pitchFamily="18" charset="0"/>
              </a:rPr>
              <a:t>Also includes loss and damage</a:t>
            </a:r>
            <a:r>
              <a:rPr lang="en-GB" sz="2600" b="1" dirty="0">
                <a:latin typeface="Arial" panose="020B0604020202020204" pitchFamily="34" charset="0"/>
                <a:ea typeface="Calibri" panose="020F0502020204030204" pitchFamily="34" charset="0"/>
                <a:cs typeface="Times New Roman" panose="02020603050405020304" pitchFamily="18" charset="0"/>
              </a:rPr>
              <a:t> </a:t>
            </a:r>
            <a:endParaRPr lang="en-GB" sz="2600" dirty="0"/>
          </a:p>
          <a:p>
            <a:pPr lvl="0"/>
            <a:r>
              <a:rPr lang="en-GB" sz="3400" b="1" dirty="0"/>
              <a:t>EU</a:t>
            </a:r>
            <a:r>
              <a:rPr lang="en-GB" sz="3400" dirty="0"/>
              <a:t>: </a:t>
            </a:r>
          </a:p>
          <a:p>
            <a:pPr lvl="1"/>
            <a:r>
              <a:rPr lang="en-GB" sz="2600" dirty="0"/>
              <a:t>Governance Regulation (EU  2018/1999) and Implementing Regulation (EU 2020/1208) </a:t>
            </a:r>
          </a:p>
          <a:p>
            <a:pPr lvl="1"/>
            <a:r>
              <a:rPr lang="en-GB" sz="2600" dirty="0"/>
              <a:t>are fully in line with the Paris Agreement</a:t>
            </a:r>
          </a:p>
          <a:p>
            <a:pPr lvl="1"/>
            <a:r>
              <a:rPr lang="en-US" sz="2600" dirty="0"/>
              <a:t>Reporting on  adaptation actions: from March 2021, every 2 years,  Annex VIII, Part 1. </a:t>
            </a:r>
          </a:p>
          <a:p>
            <a:pPr marL="251993" lvl="1" indent="0">
              <a:buNone/>
            </a:pPr>
            <a:endParaRPr lang="en-GB" sz="2600" dirty="0"/>
          </a:p>
          <a:p>
            <a:pPr algn="just">
              <a:spcBef>
                <a:spcPts val="0"/>
              </a:spcBef>
              <a:spcAft>
                <a:spcPts val="1200"/>
              </a:spcAft>
            </a:pPr>
            <a:r>
              <a:rPr lang="en-US" sz="2900" b="1" dirty="0"/>
              <a:t>Serbian Climate Change Law</a:t>
            </a:r>
          </a:p>
          <a:p>
            <a:pPr algn="just">
              <a:spcBef>
                <a:spcPts val="0"/>
              </a:spcBef>
              <a:spcAft>
                <a:spcPts val="1200"/>
              </a:spcAft>
            </a:pPr>
            <a:r>
              <a:rPr lang="en-US" sz="2600" dirty="0"/>
              <a:t>Art. 6, and specifically Art. 13-15</a:t>
            </a:r>
          </a:p>
          <a:p>
            <a:pPr algn="just">
              <a:spcBef>
                <a:spcPts val="0"/>
              </a:spcBef>
              <a:spcAft>
                <a:spcPts val="1200"/>
              </a:spcAft>
            </a:pPr>
            <a:endParaRPr lang="en-US" sz="2600" dirty="0"/>
          </a:p>
          <a:p>
            <a:pPr>
              <a:spcBef>
                <a:spcPts val="0"/>
              </a:spcBef>
              <a:buFont typeface="Arial" panose="020B0604020202020204" pitchFamily="34" charset="0"/>
              <a:buChar char="•"/>
            </a:pPr>
            <a:endParaRPr lang="sr-Latn-RS" dirty="0"/>
          </a:p>
        </p:txBody>
      </p:sp>
    </p:spTree>
    <p:extLst>
      <p:ext uri="{BB962C8B-B14F-4D97-AF65-F5344CB8AC3E}">
        <p14:creationId xmlns:p14="http://schemas.microsoft.com/office/powerpoint/2010/main" val="30874269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7D4D7-8C51-46EB-98D1-8E1FB5549F63}"/>
              </a:ext>
            </a:extLst>
          </p:cNvPr>
          <p:cNvSpPr>
            <a:spLocks noGrp="1"/>
          </p:cNvSpPr>
          <p:nvPr>
            <p:ph type="title"/>
          </p:nvPr>
        </p:nvSpPr>
        <p:spPr/>
        <p:txBody>
          <a:bodyPr>
            <a:normAutofit/>
          </a:bodyPr>
          <a:lstStyle/>
          <a:p>
            <a:r>
              <a:rPr kumimoji="0" lang="en-GB" sz="4000" b="1" i="0" u="none" strike="noStrike" kern="1200" cap="all" spc="0" normalizeH="0" baseline="0" noProof="0" dirty="0">
                <a:ln>
                  <a:noFill/>
                </a:ln>
                <a:solidFill>
                  <a:srgbClr val="0070C0"/>
                </a:solidFill>
                <a:uLnTx/>
                <a:uFillTx/>
                <a:latin typeface="Arial" charset="0"/>
                <a:cs typeface="Arial" charset="0"/>
              </a:rPr>
              <a:t>Climate Finance </a:t>
            </a:r>
            <a:r>
              <a:rPr kumimoji="0" lang="de-DE" sz="4000" b="1" i="0" u="none" strike="noStrike" kern="1200" cap="all" spc="0" normalizeH="0" baseline="0" noProof="0" dirty="0">
                <a:ln>
                  <a:noFill/>
                </a:ln>
                <a:solidFill>
                  <a:srgbClr val="0070C0"/>
                </a:solidFill>
                <a:uLnTx/>
                <a:uFillTx/>
                <a:latin typeface="Arial" charset="0"/>
                <a:cs typeface="Arial" charset="0"/>
              </a:rPr>
              <a:t>Module</a:t>
            </a:r>
            <a:endParaRPr lang="en-GB" sz="4000" dirty="0">
              <a:solidFill>
                <a:srgbClr val="0070C0"/>
              </a:solidFill>
            </a:endParaRPr>
          </a:p>
        </p:txBody>
      </p:sp>
    </p:spTree>
    <p:extLst>
      <p:ext uri="{BB962C8B-B14F-4D97-AF65-F5344CB8AC3E}">
        <p14:creationId xmlns:p14="http://schemas.microsoft.com/office/powerpoint/2010/main" val="1489512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C665-67F9-40ED-AFDB-0890DBF07692}"/>
              </a:ext>
            </a:extLst>
          </p:cNvPr>
          <p:cNvSpPr>
            <a:spLocks noGrp="1"/>
          </p:cNvSpPr>
          <p:nvPr>
            <p:ph type="title"/>
          </p:nvPr>
        </p:nvSpPr>
        <p:spPr>
          <a:xfrm>
            <a:off x="371475" y="873057"/>
            <a:ext cx="9353550" cy="931931"/>
          </a:xfrm>
        </p:spPr>
        <p:txBody>
          <a:bodyPr/>
          <a:lstStyle/>
          <a:p>
            <a:r>
              <a:rPr lang="en-GB" sz="2400" b="1" dirty="0">
                <a:solidFill>
                  <a:srgbClr val="0070C0"/>
                </a:solidFill>
                <a:latin typeface="Arial" panose="020B0604020202020204" pitchFamily="34" charset="0"/>
                <a:cs typeface="Arial" panose="020B0604020202020204" pitchFamily="34" charset="0"/>
              </a:rPr>
              <a:t>MODULES OF FRAMEWORK FOR Monitoring, reporting and verification at the national level </a:t>
            </a:r>
          </a:p>
        </p:txBody>
      </p:sp>
      <p:sp>
        <p:nvSpPr>
          <p:cNvPr id="3" name="Text Placeholder 2">
            <a:extLst>
              <a:ext uri="{FF2B5EF4-FFF2-40B4-BE49-F238E27FC236}">
                <a16:creationId xmlns:a16="http://schemas.microsoft.com/office/drawing/2014/main" id="{2664D785-069E-4370-93E5-3B778D49927F}"/>
              </a:ext>
            </a:extLst>
          </p:cNvPr>
          <p:cNvSpPr>
            <a:spLocks noGrp="1"/>
          </p:cNvSpPr>
          <p:nvPr>
            <p:ph type="body" sz="quarter" idx="16"/>
          </p:nvPr>
        </p:nvSpPr>
        <p:spPr>
          <a:ln>
            <a:solidFill>
              <a:schemeClr val="tx1"/>
            </a:solidFill>
            <a:prstDash val="solid"/>
          </a:ln>
        </p:spPr>
        <p:txBody>
          <a:bodyPr>
            <a:normAutofit/>
          </a:bodyPr>
          <a:lstStyle/>
          <a:p>
            <a:pPr marL="25794" indent="0">
              <a:buNone/>
            </a:pPr>
            <a:r>
              <a:rPr lang="en-GB" sz="2000" b="1" dirty="0">
                <a:solidFill>
                  <a:schemeClr val="accent1"/>
                </a:solidFill>
                <a:latin typeface="Arial" panose="020B0604020202020204" pitchFamily="34" charset="0"/>
                <a:cs typeface="Arial" panose="020B0604020202020204" pitchFamily="34" charset="0"/>
              </a:rPr>
              <a:t>MRV-IT system</a:t>
            </a:r>
          </a:p>
        </p:txBody>
      </p:sp>
      <p:sp>
        <p:nvSpPr>
          <p:cNvPr id="5" name="Rectangle: Rounded Corners 4">
            <a:extLst>
              <a:ext uri="{FF2B5EF4-FFF2-40B4-BE49-F238E27FC236}">
                <a16:creationId xmlns:a16="http://schemas.microsoft.com/office/drawing/2014/main" id="{BC368923-907F-44D0-9E8E-823673225A48}"/>
              </a:ext>
            </a:extLst>
          </p:cNvPr>
          <p:cNvSpPr/>
          <p:nvPr/>
        </p:nvSpPr>
        <p:spPr>
          <a:xfrm>
            <a:off x="2472166" y="2146777"/>
            <a:ext cx="1800225" cy="945374"/>
          </a:xfrm>
          <a:prstGeom prst="roundRect">
            <a:avLst/>
          </a:prstGeom>
          <a:solidFill>
            <a:schemeClr val="accent1">
              <a:lumMod val="40000"/>
              <a:lumOff val="60000"/>
            </a:schemeClr>
          </a:solidFill>
          <a:ln>
            <a:solidFill>
              <a:srgbClr val="FFFFFF"/>
            </a:solidFill>
          </a:ln>
          <a:effectLst>
            <a:innerShdw blurRad="63500" dist="50800" dir="18900000">
              <a:prstClr val="black">
                <a:alpha val="50000"/>
              </a:prstClr>
            </a:inn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NDC/LCDS/</a:t>
            </a:r>
          </a:p>
          <a:p>
            <a:pPr algn="ctr"/>
            <a:r>
              <a:rPr lang="en-GB" dirty="0">
                <a:solidFill>
                  <a:schemeClr val="tx1"/>
                </a:solidFill>
              </a:rPr>
              <a:t>LEDS</a:t>
            </a:r>
          </a:p>
        </p:txBody>
      </p:sp>
      <p:sp>
        <p:nvSpPr>
          <p:cNvPr id="6" name="Rectangle: Rounded Corners 5">
            <a:extLst>
              <a:ext uri="{FF2B5EF4-FFF2-40B4-BE49-F238E27FC236}">
                <a16:creationId xmlns:a16="http://schemas.microsoft.com/office/drawing/2014/main" id="{9529BC86-CB2A-44C2-B6B5-D793204E210D}"/>
              </a:ext>
            </a:extLst>
          </p:cNvPr>
          <p:cNvSpPr/>
          <p:nvPr/>
        </p:nvSpPr>
        <p:spPr>
          <a:xfrm>
            <a:off x="4581686" y="2188981"/>
            <a:ext cx="1533747" cy="914400"/>
          </a:xfrm>
          <a:prstGeom prst="roundRect">
            <a:avLst/>
          </a:prstGeom>
          <a:solidFill>
            <a:schemeClr val="accent1">
              <a:lumMod val="40000"/>
              <a:lumOff val="6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GHG INVENTORY</a:t>
            </a:r>
          </a:p>
        </p:txBody>
      </p:sp>
      <p:sp>
        <p:nvSpPr>
          <p:cNvPr id="7" name="Rectangle: Rounded Corners 6">
            <a:extLst>
              <a:ext uri="{FF2B5EF4-FFF2-40B4-BE49-F238E27FC236}">
                <a16:creationId xmlns:a16="http://schemas.microsoft.com/office/drawing/2014/main" id="{D5D57212-7204-4C39-917F-EC0897721A36}"/>
              </a:ext>
            </a:extLst>
          </p:cNvPr>
          <p:cNvSpPr/>
          <p:nvPr/>
        </p:nvSpPr>
        <p:spPr>
          <a:xfrm flipH="1">
            <a:off x="6365261" y="2174740"/>
            <a:ext cx="1607586" cy="888883"/>
          </a:xfrm>
          <a:prstGeom prst="roundRect">
            <a:avLst/>
          </a:prstGeom>
          <a:solidFill>
            <a:schemeClr val="accent1">
              <a:lumMod val="40000"/>
              <a:lumOff val="6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POLICIES&amp;</a:t>
            </a:r>
          </a:p>
          <a:p>
            <a:pPr algn="ctr"/>
            <a:r>
              <a:rPr lang="en-GB" dirty="0">
                <a:solidFill>
                  <a:schemeClr val="tx1"/>
                </a:solidFill>
              </a:rPr>
              <a:t>MEASURES</a:t>
            </a:r>
          </a:p>
        </p:txBody>
      </p:sp>
      <p:sp>
        <p:nvSpPr>
          <p:cNvPr id="8" name="Rectangle: Rounded Corners 7">
            <a:extLst>
              <a:ext uri="{FF2B5EF4-FFF2-40B4-BE49-F238E27FC236}">
                <a16:creationId xmlns:a16="http://schemas.microsoft.com/office/drawing/2014/main" id="{A5BE2267-CE35-49AC-B640-062E0C642CD1}"/>
              </a:ext>
            </a:extLst>
          </p:cNvPr>
          <p:cNvSpPr/>
          <p:nvPr/>
        </p:nvSpPr>
        <p:spPr>
          <a:xfrm>
            <a:off x="8208303" y="2167152"/>
            <a:ext cx="1611635" cy="914400"/>
          </a:xfrm>
          <a:prstGeom prst="roundRect">
            <a:avLst/>
          </a:prstGeom>
          <a:solidFill>
            <a:schemeClr val="accent1">
              <a:lumMod val="40000"/>
              <a:lumOff val="6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National Reporting</a:t>
            </a:r>
          </a:p>
        </p:txBody>
      </p:sp>
      <p:sp>
        <p:nvSpPr>
          <p:cNvPr id="9" name="Rectangle: Rounded Corners 8">
            <a:extLst>
              <a:ext uri="{FF2B5EF4-FFF2-40B4-BE49-F238E27FC236}">
                <a16:creationId xmlns:a16="http://schemas.microsoft.com/office/drawing/2014/main" id="{54D629B8-F82F-45F4-9DD6-82260B0B6DC5}"/>
              </a:ext>
            </a:extLst>
          </p:cNvPr>
          <p:cNvSpPr/>
          <p:nvPr/>
        </p:nvSpPr>
        <p:spPr>
          <a:xfrm>
            <a:off x="2522074" y="4210296"/>
            <a:ext cx="1698578" cy="923133"/>
          </a:xfrm>
          <a:prstGeom prst="roundRect">
            <a:avLst/>
          </a:prstGeom>
          <a:solidFill>
            <a:schemeClr val="accent1">
              <a:lumMod val="40000"/>
              <a:lumOff val="6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Projections/</a:t>
            </a:r>
          </a:p>
          <a:p>
            <a:pPr algn="ctr"/>
            <a:r>
              <a:rPr lang="en-GB" dirty="0">
                <a:solidFill>
                  <a:schemeClr val="tx1"/>
                </a:solidFill>
              </a:rPr>
              <a:t>Scenarios</a:t>
            </a:r>
          </a:p>
        </p:txBody>
      </p:sp>
      <p:sp>
        <p:nvSpPr>
          <p:cNvPr id="10" name="Rectangle: Rounded Corners 9">
            <a:extLst>
              <a:ext uri="{FF2B5EF4-FFF2-40B4-BE49-F238E27FC236}">
                <a16:creationId xmlns:a16="http://schemas.microsoft.com/office/drawing/2014/main" id="{F6E926A1-4FAF-4A8F-ACD1-24A606C43528}"/>
              </a:ext>
            </a:extLst>
          </p:cNvPr>
          <p:cNvSpPr/>
          <p:nvPr/>
        </p:nvSpPr>
        <p:spPr>
          <a:xfrm>
            <a:off x="4639289" y="4201618"/>
            <a:ext cx="1519236" cy="969305"/>
          </a:xfrm>
          <a:prstGeom prst="roundRect">
            <a:avLst/>
          </a:prstGeom>
          <a:solidFill>
            <a:schemeClr val="accent1">
              <a:lumMod val="40000"/>
              <a:lumOff val="6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Adaptation Action</a:t>
            </a:r>
          </a:p>
        </p:txBody>
      </p:sp>
      <p:sp>
        <p:nvSpPr>
          <p:cNvPr id="11" name="Rectangle: Rounded Corners 10">
            <a:extLst>
              <a:ext uri="{FF2B5EF4-FFF2-40B4-BE49-F238E27FC236}">
                <a16:creationId xmlns:a16="http://schemas.microsoft.com/office/drawing/2014/main" id="{E459758D-E975-45FA-8A42-7207EF52DC42}"/>
              </a:ext>
            </a:extLst>
          </p:cNvPr>
          <p:cNvSpPr/>
          <p:nvPr/>
        </p:nvSpPr>
        <p:spPr>
          <a:xfrm>
            <a:off x="6365261" y="4233054"/>
            <a:ext cx="1836675" cy="951950"/>
          </a:xfrm>
          <a:prstGeom prst="roundRect">
            <a:avLst/>
          </a:prstGeom>
          <a:solidFill>
            <a:schemeClr val="accent1">
              <a:lumMod val="40000"/>
              <a:lumOff val="6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Climate Finance</a:t>
            </a:r>
          </a:p>
        </p:txBody>
      </p:sp>
      <p:sp>
        <p:nvSpPr>
          <p:cNvPr id="13" name="Rectangle: Rounded Corners 12">
            <a:extLst>
              <a:ext uri="{FF2B5EF4-FFF2-40B4-BE49-F238E27FC236}">
                <a16:creationId xmlns:a16="http://schemas.microsoft.com/office/drawing/2014/main" id="{D0D5D4EB-0CF3-4EA8-9EB3-97365568CE7E}"/>
              </a:ext>
            </a:extLst>
          </p:cNvPr>
          <p:cNvSpPr/>
          <p:nvPr/>
        </p:nvSpPr>
        <p:spPr>
          <a:xfrm>
            <a:off x="2471251" y="3092151"/>
            <a:ext cx="1800225" cy="914400"/>
          </a:xfrm>
          <a:prstGeom prst="roundRect">
            <a:avLst/>
          </a:prstGeom>
          <a:effectLst>
            <a:glow rad="1397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MEP</a:t>
            </a:r>
          </a:p>
        </p:txBody>
      </p:sp>
      <p:sp>
        <p:nvSpPr>
          <p:cNvPr id="14" name="Rectangle: Rounded Corners 13">
            <a:extLst>
              <a:ext uri="{FF2B5EF4-FFF2-40B4-BE49-F238E27FC236}">
                <a16:creationId xmlns:a16="http://schemas.microsoft.com/office/drawing/2014/main" id="{CD9204ED-1B45-419A-AD08-220946CA9789}"/>
              </a:ext>
            </a:extLst>
          </p:cNvPr>
          <p:cNvSpPr/>
          <p:nvPr/>
        </p:nvSpPr>
        <p:spPr>
          <a:xfrm>
            <a:off x="4546893" y="3057033"/>
            <a:ext cx="1611634" cy="914400"/>
          </a:xfrm>
          <a:prstGeom prst="roundRect">
            <a:avLst/>
          </a:prstGeom>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SEPA</a:t>
            </a:r>
          </a:p>
        </p:txBody>
      </p:sp>
      <p:sp>
        <p:nvSpPr>
          <p:cNvPr id="15" name="Rectangle: Rounded Corners 14">
            <a:extLst>
              <a:ext uri="{FF2B5EF4-FFF2-40B4-BE49-F238E27FC236}">
                <a16:creationId xmlns:a16="http://schemas.microsoft.com/office/drawing/2014/main" id="{374D2A73-66DD-4B9B-94C0-CAC83C57A637}"/>
              </a:ext>
            </a:extLst>
          </p:cNvPr>
          <p:cNvSpPr/>
          <p:nvPr/>
        </p:nvSpPr>
        <p:spPr>
          <a:xfrm>
            <a:off x="7496175" y="3714750"/>
            <a:ext cx="4571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Rounded Corners 15">
            <a:extLst>
              <a:ext uri="{FF2B5EF4-FFF2-40B4-BE49-F238E27FC236}">
                <a16:creationId xmlns:a16="http://schemas.microsoft.com/office/drawing/2014/main" id="{1FF08A3A-3B74-42B6-95C3-12B1F1F826B3}"/>
              </a:ext>
            </a:extLst>
          </p:cNvPr>
          <p:cNvSpPr/>
          <p:nvPr/>
        </p:nvSpPr>
        <p:spPr>
          <a:xfrm>
            <a:off x="6391737" y="3055291"/>
            <a:ext cx="1541069" cy="1014214"/>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MEP/</a:t>
            </a:r>
          </a:p>
          <a:p>
            <a:pPr algn="ctr"/>
            <a:r>
              <a:rPr lang="en-GB" dirty="0"/>
              <a:t>Secretariat for public policies</a:t>
            </a:r>
          </a:p>
        </p:txBody>
      </p:sp>
      <p:sp>
        <p:nvSpPr>
          <p:cNvPr id="17" name="Rectangle: Rounded Corners 16">
            <a:extLst>
              <a:ext uri="{FF2B5EF4-FFF2-40B4-BE49-F238E27FC236}">
                <a16:creationId xmlns:a16="http://schemas.microsoft.com/office/drawing/2014/main" id="{30E83AC6-10AE-4BDA-80D1-E278D6281CA4}"/>
              </a:ext>
            </a:extLst>
          </p:cNvPr>
          <p:cNvSpPr/>
          <p:nvPr/>
        </p:nvSpPr>
        <p:spPr>
          <a:xfrm>
            <a:off x="8206057" y="3042292"/>
            <a:ext cx="1611634" cy="914400"/>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MEP</a:t>
            </a:r>
          </a:p>
        </p:txBody>
      </p:sp>
      <p:sp>
        <p:nvSpPr>
          <p:cNvPr id="18" name="Rectangle: Rounded Corners 17">
            <a:extLst>
              <a:ext uri="{FF2B5EF4-FFF2-40B4-BE49-F238E27FC236}">
                <a16:creationId xmlns:a16="http://schemas.microsoft.com/office/drawing/2014/main" id="{54DE91D9-4889-437B-9735-6F6DA5C3C582}"/>
              </a:ext>
            </a:extLst>
          </p:cNvPr>
          <p:cNvSpPr/>
          <p:nvPr/>
        </p:nvSpPr>
        <p:spPr>
          <a:xfrm>
            <a:off x="2537564" y="5133429"/>
            <a:ext cx="1667597" cy="851514"/>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MEP</a:t>
            </a:r>
          </a:p>
        </p:txBody>
      </p:sp>
      <p:sp>
        <p:nvSpPr>
          <p:cNvPr id="19" name="Rectangle: Rounded Corners 18">
            <a:extLst>
              <a:ext uri="{FF2B5EF4-FFF2-40B4-BE49-F238E27FC236}">
                <a16:creationId xmlns:a16="http://schemas.microsoft.com/office/drawing/2014/main" id="{A897E2FB-852C-4011-9AEA-D4D2358BE14D}"/>
              </a:ext>
            </a:extLst>
          </p:cNvPr>
          <p:cNvSpPr/>
          <p:nvPr/>
        </p:nvSpPr>
        <p:spPr>
          <a:xfrm>
            <a:off x="4671176" y="5162246"/>
            <a:ext cx="1519236" cy="851514"/>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MEP</a:t>
            </a:r>
          </a:p>
        </p:txBody>
      </p:sp>
      <p:sp>
        <p:nvSpPr>
          <p:cNvPr id="20" name="Rectangle: Rounded Corners 19">
            <a:extLst>
              <a:ext uri="{FF2B5EF4-FFF2-40B4-BE49-F238E27FC236}">
                <a16:creationId xmlns:a16="http://schemas.microsoft.com/office/drawing/2014/main" id="{16004354-EA89-4491-96B3-1BB29057C0E0}"/>
              </a:ext>
            </a:extLst>
          </p:cNvPr>
          <p:cNvSpPr/>
          <p:nvPr/>
        </p:nvSpPr>
        <p:spPr>
          <a:xfrm>
            <a:off x="6391737" y="5183078"/>
            <a:ext cx="1873972" cy="873694"/>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Secretariat for Public Policies/Ministry of Finance</a:t>
            </a:r>
          </a:p>
        </p:txBody>
      </p:sp>
      <p:sp>
        <p:nvSpPr>
          <p:cNvPr id="21" name="Rectangle: Rounded Corners 10">
            <a:extLst>
              <a:ext uri="{FF2B5EF4-FFF2-40B4-BE49-F238E27FC236}">
                <a16:creationId xmlns:a16="http://schemas.microsoft.com/office/drawing/2014/main" id="{E459758D-E975-45FA-8A42-7207EF52DC42}"/>
              </a:ext>
            </a:extLst>
          </p:cNvPr>
          <p:cNvSpPr/>
          <p:nvPr/>
        </p:nvSpPr>
        <p:spPr>
          <a:xfrm>
            <a:off x="8408335" y="4210296"/>
            <a:ext cx="1836675" cy="951950"/>
          </a:xfrm>
          <a:prstGeom prst="roundRect">
            <a:avLst/>
          </a:prstGeom>
          <a:solidFill>
            <a:schemeClr val="accent1">
              <a:lumMod val="40000"/>
              <a:lumOff val="6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Indicators</a:t>
            </a:r>
          </a:p>
        </p:txBody>
      </p:sp>
      <p:sp>
        <p:nvSpPr>
          <p:cNvPr id="22" name="Rectangle: Rounded Corners 19">
            <a:extLst>
              <a:ext uri="{FF2B5EF4-FFF2-40B4-BE49-F238E27FC236}">
                <a16:creationId xmlns:a16="http://schemas.microsoft.com/office/drawing/2014/main" id="{16004354-EA89-4491-96B3-1BB29057C0E0}"/>
              </a:ext>
            </a:extLst>
          </p:cNvPr>
          <p:cNvSpPr/>
          <p:nvPr/>
        </p:nvSpPr>
        <p:spPr>
          <a:xfrm>
            <a:off x="8408377" y="5162246"/>
            <a:ext cx="1873972" cy="873694"/>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SEPA, MEP</a:t>
            </a:r>
          </a:p>
        </p:txBody>
      </p:sp>
    </p:spTree>
    <p:extLst>
      <p:ext uri="{BB962C8B-B14F-4D97-AF65-F5344CB8AC3E}">
        <p14:creationId xmlns:p14="http://schemas.microsoft.com/office/powerpoint/2010/main" val="31995394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42AC5-B4F5-4197-95C0-349BDE5D9CF3}"/>
              </a:ext>
            </a:extLst>
          </p:cNvPr>
          <p:cNvSpPr>
            <a:spLocks noGrp="1"/>
          </p:cNvSpPr>
          <p:nvPr>
            <p:ph type="title"/>
          </p:nvPr>
        </p:nvSpPr>
        <p:spPr/>
        <p:txBody>
          <a:bodyPr>
            <a:normAutofit/>
          </a:bodyPr>
          <a:lstStyle/>
          <a:p>
            <a:r>
              <a:rPr lang="en-GB" sz="3600" b="1" dirty="0">
                <a:solidFill>
                  <a:srgbClr val="0070C0"/>
                </a:solidFill>
                <a:latin typeface="Arial" panose="020B0604020202020204" pitchFamily="34" charset="0"/>
                <a:cs typeface="Arial" panose="020B0604020202020204" pitchFamily="34" charset="0"/>
              </a:rPr>
              <a:t>PURPOSE</a:t>
            </a:r>
          </a:p>
        </p:txBody>
      </p:sp>
      <p:sp>
        <p:nvSpPr>
          <p:cNvPr id="3" name="Content Placeholder 2">
            <a:extLst>
              <a:ext uri="{FF2B5EF4-FFF2-40B4-BE49-F238E27FC236}">
                <a16:creationId xmlns:a16="http://schemas.microsoft.com/office/drawing/2014/main" id="{A8A59DA1-6981-4043-BB94-69C3E1A7553C}"/>
              </a:ext>
            </a:extLst>
          </p:cNvPr>
          <p:cNvSpPr>
            <a:spLocks noGrp="1"/>
          </p:cNvSpPr>
          <p:nvPr>
            <p:ph idx="1"/>
          </p:nvPr>
        </p:nvSpPr>
        <p:spPr/>
        <p:txBody>
          <a:bodyPr>
            <a:normAutofit/>
          </a:bodyPr>
          <a:lstStyle/>
          <a:p>
            <a:pPr>
              <a:spcAft>
                <a:spcPts val="600"/>
              </a:spcAft>
            </a:pPr>
            <a:r>
              <a:rPr lang="en-GB" dirty="0">
                <a:latin typeface="Arial" panose="020B0604020202020204" pitchFamily="34" charset="0"/>
                <a:cs typeface="Arial" panose="020B0604020202020204" pitchFamily="34" charset="0"/>
              </a:rPr>
              <a:t>To collect and compile information on climate finance that can be used for:</a:t>
            </a:r>
          </a:p>
          <a:p>
            <a:pPr lvl="1">
              <a:spcAft>
                <a:spcPts val="1200"/>
              </a:spcAft>
              <a:buFontTx/>
              <a:buChar char="−"/>
            </a:pPr>
            <a:r>
              <a:rPr lang="en-GB" dirty="0">
                <a:solidFill>
                  <a:prstClr val="black"/>
                </a:solidFill>
                <a:latin typeface="Arial" panose="020B0604020202020204" pitchFamily="34" charset="0"/>
                <a:cs typeface="Arial" panose="020B0604020202020204" pitchFamily="34" charset="0"/>
              </a:rPr>
              <a:t>Fulfilling Serbia’s international reporting obligations according to the UNFCCC (MPGs) and the EU Governance and its Implementing Regulation</a:t>
            </a:r>
            <a:endParaRPr lang="de-AT" dirty="0">
              <a:solidFill>
                <a:prstClr val="black"/>
              </a:solidFill>
              <a:latin typeface="Arial" panose="020B0604020202020204" pitchFamily="34" charset="0"/>
              <a:cs typeface="Arial" panose="020B0604020202020204" pitchFamily="34" charset="0"/>
            </a:endParaRPr>
          </a:p>
          <a:p>
            <a:pPr lvl="1">
              <a:spcAft>
                <a:spcPts val="1200"/>
              </a:spcAft>
              <a:buFontTx/>
              <a:buChar char="−"/>
            </a:pPr>
            <a:r>
              <a:rPr lang="en-GB" dirty="0">
                <a:latin typeface="Arial" panose="020B0604020202020204" pitchFamily="34" charset="0"/>
                <a:cs typeface="Arial" panose="020B0604020202020204" pitchFamily="34" charset="0"/>
              </a:rPr>
              <a:t>Evidence-based decision-making process</a:t>
            </a:r>
          </a:p>
          <a:p>
            <a:pPr lvl="1">
              <a:spcAft>
                <a:spcPts val="1200"/>
              </a:spcAft>
              <a:buFontTx/>
              <a:buChar char="−"/>
            </a:pPr>
            <a:r>
              <a:rPr lang="en-GB" dirty="0">
                <a:solidFill>
                  <a:prstClr val="black"/>
                </a:solidFill>
                <a:latin typeface="Arial" panose="020B0604020202020204" pitchFamily="34" charset="0"/>
                <a:cs typeface="Arial" panose="020B0604020202020204" pitchFamily="34" charset="0"/>
              </a:rPr>
              <a:t>M</a:t>
            </a:r>
            <a:r>
              <a:rPr kumimoji="0" lang="en-GB"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aking</a:t>
            </a:r>
            <a:r>
              <a:rPr kumimoji="0" lang="en-GB"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information on climate financing publicly available  </a:t>
            </a:r>
          </a:p>
          <a:p>
            <a:endParaRPr lang="en-GB" dirty="0"/>
          </a:p>
        </p:txBody>
      </p:sp>
    </p:spTree>
    <p:extLst>
      <p:ext uri="{BB962C8B-B14F-4D97-AF65-F5344CB8AC3E}">
        <p14:creationId xmlns:p14="http://schemas.microsoft.com/office/powerpoint/2010/main" val="1015145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057" y="778371"/>
            <a:ext cx="9673857" cy="931931"/>
          </a:xfrm>
        </p:spPr>
        <p:txBody>
          <a:bodyPr/>
          <a:lstStyle/>
          <a:p>
            <a:pPr lvl="0"/>
            <a:r>
              <a:rPr lang="en-GB" sz="4000" dirty="0">
                <a:solidFill>
                  <a:srgbClr val="0070C0"/>
                </a:solidFill>
                <a:latin typeface="Arial" panose="020B0604020202020204" pitchFamily="34" charset="0"/>
                <a:cs typeface="Arial" panose="020B0604020202020204" pitchFamily="34" charset="0"/>
              </a:rPr>
              <a:t>Climate FINANCE Module</a:t>
            </a:r>
            <a:endParaRPr lang="de-AT" sz="4000" b="1" dirty="0">
              <a:solidFill>
                <a:srgbClr val="0070C0"/>
              </a:solidFill>
              <a:latin typeface="Arial" panose="020B0604020202020204" pitchFamily="34" charset="0"/>
              <a:cs typeface="Arial" panose="020B0604020202020204" pitchFamily="34" charset="0"/>
            </a:endParaRPr>
          </a:p>
        </p:txBody>
      </p:sp>
      <p:sp>
        <p:nvSpPr>
          <p:cNvPr id="3" name="Text Placeholder 2"/>
          <p:cNvSpPr>
            <a:spLocks noGrp="1"/>
          </p:cNvSpPr>
          <p:nvPr>
            <p:ph type="body" sz="quarter" idx="16"/>
          </p:nvPr>
        </p:nvSpPr>
        <p:spPr>
          <a:xfrm>
            <a:off x="425173" y="1684157"/>
            <a:ext cx="11020899" cy="1155945"/>
          </a:xfrm>
        </p:spPr>
        <p:txBody>
          <a:bodyPr>
            <a:normAutofit/>
          </a:bodyPr>
          <a:lstStyle/>
          <a:p>
            <a:pPr marL="0" indent="2117">
              <a:buNone/>
            </a:pPr>
            <a:r>
              <a:rPr lang="en-GB" sz="1867" b="1" dirty="0">
                <a:latin typeface="Arial" panose="020B0604020202020204" pitchFamily="34" charset="0"/>
                <a:cs typeface="Arial" panose="020B0604020202020204" pitchFamily="34" charset="0"/>
              </a:rPr>
              <a:t>Article 9</a:t>
            </a:r>
            <a:r>
              <a:rPr lang="en-GB" sz="1867" dirty="0">
                <a:latin typeface="Arial" panose="020B0604020202020204" pitchFamily="34" charset="0"/>
                <a:cs typeface="Arial" panose="020B0604020202020204" pitchFamily="34" charset="0"/>
              </a:rPr>
              <a:t> of the </a:t>
            </a:r>
            <a:r>
              <a:rPr lang="en-GB" sz="1867" b="1" dirty="0">
                <a:latin typeface="Arial" panose="020B0604020202020204" pitchFamily="34" charset="0"/>
                <a:cs typeface="Arial" panose="020B0604020202020204" pitchFamily="34" charset="0"/>
              </a:rPr>
              <a:t>Paris Agreement </a:t>
            </a:r>
            <a:r>
              <a:rPr lang="en-GB" sz="1867" dirty="0">
                <a:latin typeface="Arial" panose="020B0604020202020204" pitchFamily="34" charset="0"/>
                <a:cs typeface="Arial" panose="020B0604020202020204" pitchFamily="34" charset="0"/>
              </a:rPr>
              <a:t>stipulates that </a:t>
            </a:r>
            <a:r>
              <a:rPr lang="en-GB" sz="1867" b="1" dirty="0">
                <a:latin typeface="Arial" panose="020B0604020202020204" pitchFamily="34" charset="0"/>
                <a:cs typeface="Arial" panose="020B0604020202020204" pitchFamily="34" charset="0"/>
              </a:rPr>
              <a:t>developed country </a:t>
            </a:r>
            <a:r>
              <a:rPr lang="en-GB" sz="1867" dirty="0">
                <a:latin typeface="Arial" panose="020B0604020202020204" pitchFamily="34" charset="0"/>
                <a:cs typeface="Arial" panose="020B0604020202020204" pitchFamily="34" charset="0"/>
              </a:rPr>
              <a:t>Parties </a:t>
            </a:r>
            <a:r>
              <a:rPr lang="en-GB" sz="1867" b="1" dirty="0">
                <a:latin typeface="Arial" panose="020B0604020202020204" pitchFamily="34" charset="0"/>
                <a:cs typeface="Arial" panose="020B0604020202020204" pitchFamily="34" charset="0"/>
              </a:rPr>
              <a:t>shall</a:t>
            </a:r>
            <a:r>
              <a:rPr lang="en-GB" sz="1867" dirty="0">
                <a:latin typeface="Arial" panose="020B0604020202020204" pitchFamily="34" charset="0"/>
                <a:cs typeface="Arial" panose="020B0604020202020204" pitchFamily="34" charset="0"/>
              </a:rPr>
              <a:t> </a:t>
            </a:r>
            <a:r>
              <a:rPr lang="en-GB" sz="1867" b="1" dirty="0">
                <a:latin typeface="Arial" panose="020B0604020202020204" pitchFamily="34" charset="0"/>
                <a:cs typeface="Arial" panose="020B0604020202020204" pitchFamily="34" charset="0"/>
              </a:rPr>
              <a:t>provide financial resources</a:t>
            </a:r>
            <a:r>
              <a:rPr lang="en-GB" sz="1867" dirty="0">
                <a:latin typeface="Arial" panose="020B0604020202020204" pitchFamily="34" charset="0"/>
                <a:cs typeface="Arial" panose="020B0604020202020204" pitchFamily="34" charset="0"/>
              </a:rPr>
              <a:t> to assist developing country Parties. </a:t>
            </a:r>
          </a:p>
          <a:p>
            <a:pPr marL="0" indent="2117">
              <a:buNone/>
            </a:pPr>
            <a:r>
              <a:rPr lang="en-GB" sz="1867" dirty="0">
                <a:latin typeface="Arial" panose="020B0604020202020204" pitchFamily="34" charset="0"/>
                <a:cs typeface="Arial" panose="020B0604020202020204" pitchFamily="34" charset="0"/>
              </a:rPr>
              <a:t>This support has to be </a:t>
            </a:r>
            <a:r>
              <a:rPr lang="en-GB" sz="1867" b="1" dirty="0">
                <a:latin typeface="Arial" panose="020B0604020202020204" pitchFamily="34" charset="0"/>
                <a:cs typeface="Arial" panose="020B0604020202020204" pitchFamily="34" charset="0"/>
              </a:rPr>
              <a:t>reported transparently</a:t>
            </a:r>
            <a:r>
              <a:rPr lang="en-GB" sz="1867" dirty="0">
                <a:latin typeface="Arial" panose="020B0604020202020204" pitchFamily="34" charset="0"/>
                <a:cs typeface="Arial" panose="020B0604020202020204" pitchFamily="34" charset="0"/>
              </a:rPr>
              <a:t>:</a:t>
            </a:r>
          </a:p>
          <a:p>
            <a:pPr marL="380990" indent="-380990">
              <a:buFont typeface="Wingdings" panose="05000000000000000000" pitchFamily="2" charset="2"/>
              <a:buChar char="Ø"/>
            </a:pPr>
            <a:endParaRPr lang="en-GB" sz="1867" dirty="0"/>
          </a:p>
        </p:txBody>
      </p:sp>
      <p:sp>
        <p:nvSpPr>
          <p:cNvPr id="4" name="Rechteck 3">
            <a:extLst>
              <a:ext uri="{FF2B5EF4-FFF2-40B4-BE49-F238E27FC236}">
                <a16:creationId xmlns:a16="http://schemas.microsoft.com/office/drawing/2014/main" id="{ABBD58A3-1003-4CA5-99F0-64A2B8D473E1}"/>
              </a:ext>
            </a:extLst>
          </p:cNvPr>
          <p:cNvSpPr/>
          <p:nvPr/>
        </p:nvSpPr>
        <p:spPr>
          <a:xfrm>
            <a:off x="6533819" y="2601510"/>
            <a:ext cx="5236861" cy="1784527"/>
          </a:xfrm>
          <a:prstGeom prst="rect">
            <a:avLst/>
          </a:prstGeom>
          <a:solidFill>
            <a:schemeClr val="bg1"/>
          </a:solidFill>
          <a:ln w="6350">
            <a:noFill/>
            <a:prstDash val="sysDot"/>
          </a:ln>
        </p:spPr>
        <p:txBody>
          <a:bodyPr wrap="square">
            <a:spAutoFit/>
          </a:bodyPr>
          <a:lstStyle/>
          <a:p>
            <a:pPr defTabSz="914377">
              <a:lnSpc>
                <a:spcPct val="120000"/>
              </a:lnSpc>
              <a:defRPr/>
            </a:pPr>
            <a:r>
              <a:rPr lang="en-GB" sz="1867" dirty="0">
                <a:solidFill>
                  <a:prstClr val="black"/>
                </a:solidFill>
                <a:latin typeface="Arial"/>
              </a:rPr>
              <a:t>provide </a:t>
            </a:r>
            <a:r>
              <a:rPr lang="en-GB" sz="1867" b="1" dirty="0">
                <a:solidFill>
                  <a:prstClr val="black"/>
                </a:solidFill>
                <a:latin typeface="Arial"/>
              </a:rPr>
              <a:t>transparent and consistent information </a:t>
            </a:r>
            <a:br>
              <a:rPr lang="en-GB" sz="1867" b="1" dirty="0">
                <a:solidFill>
                  <a:prstClr val="black"/>
                </a:solidFill>
                <a:latin typeface="Arial"/>
              </a:rPr>
            </a:br>
            <a:r>
              <a:rPr lang="en-GB" sz="1867" dirty="0">
                <a:solidFill>
                  <a:prstClr val="black"/>
                </a:solidFill>
                <a:latin typeface="Arial"/>
              </a:rPr>
              <a:t>on support for developing country Parties </a:t>
            </a:r>
            <a:br>
              <a:rPr lang="en-GB" sz="1867" dirty="0">
                <a:solidFill>
                  <a:prstClr val="black"/>
                </a:solidFill>
                <a:latin typeface="Arial"/>
              </a:rPr>
            </a:br>
            <a:r>
              <a:rPr lang="en-GB" sz="1867" i="1" dirty="0">
                <a:solidFill>
                  <a:srgbClr val="40A0A0"/>
                </a:solidFill>
                <a:latin typeface="Arial"/>
              </a:rPr>
              <a:t>provided</a:t>
            </a:r>
            <a:r>
              <a:rPr lang="en-GB" sz="1867" dirty="0">
                <a:solidFill>
                  <a:srgbClr val="40A0A0"/>
                </a:solidFill>
                <a:latin typeface="Arial"/>
              </a:rPr>
              <a:t> </a:t>
            </a:r>
            <a:r>
              <a:rPr lang="en-GB" sz="1867" dirty="0">
                <a:solidFill>
                  <a:prstClr val="black"/>
                </a:solidFill>
                <a:latin typeface="Arial"/>
              </a:rPr>
              <a:t>and </a:t>
            </a:r>
            <a:r>
              <a:rPr lang="en-GB" sz="1867" i="1" dirty="0">
                <a:solidFill>
                  <a:srgbClr val="40A0A0"/>
                </a:solidFill>
                <a:latin typeface="Arial"/>
              </a:rPr>
              <a:t>mobilised</a:t>
            </a:r>
            <a:r>
              <a:rPr lang="en-GB" sz="1867" dirty="0">
                <a:solidFill>
                  <a:prstClr val="black"/>
                </a:solidFill>
                <a:latin typeface="Arial"/>
              </a:rPr>
              <a:t> through </a:t>
            </a:r>
            <a:br>
              <a:rPr lang="en-GB" sz="1867" dirty="0">
                <a:solidFill>
                  <a:prstClr val="black"/>
                </a:solidFill>
                <a:latin typeface="Arial"/>
              </a:rPr>
            </a:br>
            <a:r>
              <a:rPr lang="en-GB" sz="1867" dirty="0">
                <a:solidFill>
                  <a:prstClr val="black"/>
                </a:solidFill>
                <a:latin typeface="Arial"/>
              </a:rPr>
              <a:t>public interventions </a:t>
            </a:r>
            <a:r>
              <a:rPr lang="en-GB" sz="1867" b="1" dirty="0">
                <a:solidFill>
                  <a:prstClr val="black"/>
                </a:solidFill>
                <a:latin typeface="Arial"/>
              </a:rPr>
              <a:t>biennially</a:t>
            </a:r>
            <a:r>
              <a:rPr lang="en-GB" sz="1867" dirty="0">
                <a:solidFill>
                  <a:prstClr val="black"/>
                </a:solidFill>
                <a:latin typeface="Arial"/>
              </a:rPr>
              <a:t>. </a:t>
            </a:r>
          </a:p>
        </p:txBody>
      </p:sp>
      <p:sp>
        <p:nvSpPr>
          <p:cNvPr id="5" name="Rechteck 4">
            <a:extLst>
              <a:ext uri="{FF2B5EF4-FFF2-40B4-BE49-F238E27FC236}">
                <a16:creationId xmlns:a16="http://schemas.microsoft.com/office/drawing/2014/main" id="{E69CC343-0659-4BB9-8271-D3FB00F887CB}"/>
              </a:ext>
            </a:extLst>
          </p:cNvPr>
          <p:cNvSpPr/>
          <p:nvPr/>
        </p:nvSpPr>
        <p:spPr>
          <a:xfrm>
            <a:off x="610556" y="2840101"/>
            <a:ext cx="4408256" cy="420564"/>
          </a:xfrm>
          <a:prstGeom prst="rect">
            <a:avLst/>
          </a:prstGeom>
          <a:ln w="6350">
            <a:noFill/>
            <a:prstDash val="sysDot"/>
          </a:ln>
        </p:spPr>
        <p:txBody>
          <a:bodyPr wrap="square">
            <a:spAutoFit/>
          </a:bodyPr>
          <a:lstStyle/>
          <a:p>
            <a:pPr defTabSz="914377">
              <a:defRPr/>
            </a:pPr>
            <a:r>
              <a:rPr lang="en-GB" sz="2133" dirty="0">
                <a:solidFill>
                  <a:srgbClr val="008080"/>
                </a:solidFill>
                <a:latin typeface="Arial"/>
              </a:rPr>
              <a:t>●</a:t>
            </a:r>
            <a:r>
              <a:rPr lang="en-GB" sz="2133" dirty="0">
                <a:solidFill>
                  <a:prstClr val="black"/>
                </a:solidFill>
                <a:latin typeface="Arial"/>
              </a:rPr>
              <a:t> </a:t>
            </a:r>
            <a:r>
              <a:rPr lang="en-GB" sz="1867" dirty="0">
                <a:solidFill>
                  <a:prstClr val="black"/>
                </a:solidFill>
                <a:latin typeface="Arial"/>
              </a:rPr>
              <a:t>developed country Parties </a:t>
            </a:r>
            <a:r>
              <a:rPr lang="en-GB" sz="1867" b="1" dirty="0">
                <a:solidFill>
                  <a:srgbClr val="B2011D"/>
                </a:solidFill>
                <a:latin typeface="Arial"/>
              </a:rPr>
              <a:t>shall</a:t>
            </a:r>
          </a:p>
        </p:txBody>
      </p:sp>
      <p:sp>
        <p:nvSpPr>
          <p:cNvPr id="6" name="Rechteck 5">
            <a:extLst>
              <a:ext uri="{FF2B5EF4-FFF2-40B4-BE49-F238E27FC236}">
                <a16:creationId xmlns:a16="http://schemas.microsoft.com/office/drawing/2014/main" id="{6909AFDA-458F-4C7A-A985-C36A96438743}"/>
              </a:ext>
            </a:extLst>
          </p:cNvPr>
          <p:cNvSpPr/>
          <p:nvPr/>
        </p:nvSpPr>
        <p:spPr>
          <a:xfrm>
            <a:off x="610556" y="3392253"/>
            <a:ext cx="4595429" cy="420564"/>
          </a:xfrm>
          <a:prstGeom prst="rect">
            <a:avLst/>
          </a:prstGeom>
          <a:ln w="6350">
            <a:noFill/>
            <a:prstDash val="sysDot"/>
          </a:ln>
        </p:spPr>
        <p:txBody>
          <a:bodyPr wrap="square">
            <a:spAutoFit/>
          </a:bodyPr>
          <a:lstStyle/>
          <a:p>
            <a:pPr defTabSz="914377">
              <a:defRPr/>
            </a:pPr>
            <a:r>
              <a:rPr lang="en-GB" sz="2133" dirty="0">
                <a:solidFill>
                  <a:srgbClr val="008080"/>
                </a:solidFill>
                <a:latin typeface="Arial"/>
              </a:rPr>
              <a:t>● </a:t>
            </a:r>
            <a:r>
              <a:rPr lang="en-GB" sz="1867" dirty="0">
                <a:solidFill>
                  <a:prstClr val="black"/>
                </a:solidFill>
                <a:latin typeface="Arial"/>
              </a:rPr>
              <a:t>other Parties are </a:t>
            </a:r>
            <a:r>
              <a:rPr lang="en-GB" sz="1867" b="1" dirty="0">
                <a:solidFill>
                  <a:srgbClr val="FF9900"/>
                </a:solidFill>
                <a:latin typeface="Arial"/>
              </a:rPr>
              <a:t>encouraged</a:t>
            </a:r>
            <a:r>
              <a:rPr lang="en-GB" sz="1867" dirty="0">
                <a:solidFill>
                  <a:prstClr val="black"/>
                </a:solidFill>
                <a:latin typeface="Arial"/>
              </a:rPr>
              <a:t> to </a:t>
            </a:r>
          </a:p>
        </p:txBody>
      </p:sp>
      <p:sp>
        <p:nvSpPr>
          <p:cNvPr id="14" name="Rechteck 13">
            <a:extLst>
              <a:ext uri="{FF2B5EF4-FFF2-40B4-BE49-F238E27FC236}">
                <a16:creationId xmlns:a16="http://schemas.microsoft.com/office/drawing/2014/main" id="{CFC452D0-9D89-474A-8B12-B89BD802F269}"/>
              </a:ext>
            </a:extLst>
          </p:cNvPr>
          <p:cNvSpPr/>
          <p:nvPr/>
        </p:nvSpPr>
        <p:spPr>
          <a:xfrm>
            <a:off x="6516616" y="4866089"/>
            <a:ext cx="4714921" cy="954300"/>
          </a:xfrm>
          <a:prstGeom prst="rect">
            <a:avLst/>
          </a:prstGeom>
          <a:ln w="6350">
            <a:noFill/>
            <a:prstDash val="sysDot"/>
          </a:ln>
        </p:spPr>
        <p:txBody>
          <a:bodyPr wrap="square">
            <a:spAutoFit/>
          </a:bodyPr>
          <a:lstStyle/>
          <a:p>
            <a:pPr defTabSz="914377">
              <a:defRPr/>
            </a:pPr>
            <a:r>
              <a:rPr lang="en-GB" sz="1867" dirty="0">
                <a:solidFill>
                  <a:prstClr val="black"/>
                </a:solidFill>
                <a:latin typeface="Arial"/>
              </a:rPr>
              <a:t>provide (transparent and consistent) </a:t>
            </a:r>
            <a:r>
              <a:rPr lang="en-GB" sz="1867" b="1" dirty="0">
                <a:solidFill>
                  <a:prstClr val="black"/>
                </a:solidFill>
                <a:latin typeface="Arial"/>
              </a:rPr>
              <a:t>information </a:t>
            </a:r>
            <a:r>
              <a:rPr lang="en-GB" sz="1867" dirty="0">
                <a:solidFill>
                  <a:prstClr val="black"/>
                </a:solidFill>
                <a:latin typeface="Arial"/>
              </a:rPr>
              <a:t>on support </a:t>
            </a:r>
            <a:r>
              <a:rPr lang="en-GB" sz="1867" i="1" dirty="0">
                <a:solidFill>
                  <a:srgbClr val="40A0A0"/>
                </a:solidFill>
                <a:latin typeface="Arial"/>
              </a:rPr>
              <a:t>needed</a:t>
            </a:r>
            <a:r>
              <a:rPr lang="en-GB" sz="1867" dirty="0">
                <a:solidFill>
                  <a:srgbClr val="40A0A0"/>
                </a:solidFill>
                <a:latin typeface="Arial"/>
              </a:rPr>
              <a:t> </a:t>
            </a:r>
            <a:r>
              <a:rPr lang="en-GB" sz="1867" dirty="0">
                <a:solidFill>
                  <a:prstClr val="black"/>
                </a:solidFill>
                <a:latin typeface="Arial"/>
              </a:rPr>
              <a:t>and </a:t>
            </a:r>
            <a:r>
              <a:rPr lang="en-GB" sz="1867" i="1" dirty="0">
                <a:solidFill>
                  <a:srgbClr val="40A0A0"/>
                </a:solidFill>
                <a:latin typeface="Arial"/>
              </a:rPr>
              <a:t>received</a:t>
            </a:r>
            <a:r>
              <a:rPr lang="en-GB" sz="1867" dirty="0">
                <a:solidFill>
                  <a:prstClr val="black"/>
                </a:solidFill>
                <a:latin typeface="Arial"/>
              </a:rPr>
              <a:t> </a:t>
            </a:r>
            <a:r>
              <a:rPr lang="en-GB" sz="1867" b="1" dirty="0">
                <a:solidFill>
                  <a:prstClr val="black"/>
                </a:solidFill>
                <a:latin typeface="Arial"/>
              </a:rPr>
              <a:t>biennially</a:t>
            </a:r>
            <a:r>
              <a:rPr lang="en-GB" sz="1867" dirty="0">
                <a:solidFill>
                  <a:prstClr val="black"/>
                </a:solidFill>
                <a:latin typeface="Arial"/>
              </a:rPr>
              <a:t>. </a:t>
            </a:r>
          </a:p>
        </p:txBody>
      </p:sp>
      <p:sp>
        <p:nvSpPr>
          <p:cNvPr id="15" name="Rechteck 14">
            <a:extLst>
              <a:ext uri="{FF2B5EF4-FFF2-40B4-BE49-F238E27FC236}">
                <a16:creationId xmlns:a16="http://schemas.microsoft.com/office/drawing/2014/main" id="{2EDB0E0A-CF2C-41D5-9341-E2DE9256FB34}"/>
              </a:ext>
            </a:extLst>
          </p:cNvPr>
          <p:cNvSpPr/>
          <p:nvPr/>
        </p:nvSpPr>
        <p:spPr>
          <a:xfrm>
            <a:off x="610557" y="5151084"/>
            <a:ext cx="4830687" cy="420564"/>
          </a:xfrm>
          <a:prstGeom prst="rect">
            <a:avLst/>
          </a:prstGeom>
          <a:ln w="6350">
            <a:noFill/>
            <a:prstDash val="sysDot"/>
          </a:ln>
        </p:spPr>
        <p:txBody>
          <a:bodyPr wrap="square">
            <a:spAutoFit/>
          </a:bodyPr>
          <a:lstStyle/>
          <a:p>
            <a:pPr defTabSz="914377">
              <a:defRPr/>
            </a:pPr>
            <a:r>
              <a:rPr lang="en-GB" sz="2133" dirty="0">
                <a:solidFill>
                  <a:srgbClr val="008080"/>
                </a:solidFill>
                <a:latin typeface="Arial"/>
              </a:rPr>
              <a:t>● </a:t>
            </a:r>
            <a:r>
              <a:rPr lang="en-GB" sz="1867" dirty="0">
                <a:solidFill>
                  <a:prstClr val="black"/>
                </a:solidFill>
                <a:latin typeface="Arial"/>
              </a:rPr>
              <a:t>developing country Parties </a:t>
            </a:r>
            <a:r>
              <a:rPr lang="en-GB" sz="1867" b="1" dirty="0">
                <a:solidFill>
                  <a:srgbClr val="00A3DA"/>
                </a:solidFill>
                <a:latin typeface="Arial"/>
              </a:rPr>
              <a:t>should</a:t>
            </a:r>
            <a:endParaRPr lang="en-GB" sz="1867" b="1" dirty="0">
              <a:solidFill>
                <a:srgbClr val="B2011D"/>
              </a:solidFill>
              <a:latin typeface="Arial"/>
            </a:endParaRPr>
          </a:p>
        </p:txBody>
      </p:sp>
      <p:sp>
        <p:nvSpPr>
          <p:cNvPr id="29" name="Pfeil: nach rechts 28">
            <a:extLst>
              <a:ext uri="{FF2B5EF4-FFF2-40B4-BE49-F238E27FC236}">
                <a16:creationId xmlns:a16="http://schemas.microsoft.com/office/drawing/2014/main" id="{77DE2C53-07FE-46E2-BB59-F91ACD19771C}"/>
              </a:ext>
            </a:extLst>
          </p:cNvPr>
          <p:cNvSpPr/>
          <p:nvPr/>
        </p:nvSpPr>
        <p:spPr>
          <a:xfrm>
            <a:off x="5343421" y="3028357"/>
            <a:ext cx="960000" cy="175640"/>
          </a:xfrm>
          <a:prstGeom prst="rightArrow">
            <a:avLst/>
          </a:prstGeom>
          <a:solidFill>
            <a:schemeClr val="bg2">
              <a:lumMod val="9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GB" sz="1867">
              <a:solidFill>
                <a:prstClr val="white"/>
              </a:solidFill>
              <a:latin typeface="Arial"/>
            </a:endParaRPr>
          </a:p>
        </p:txBody>
      </p:sp>
      <p:sp>
        <p:nvSpPr>
          <p:cNvPr id="30" name="Pfeil: nach rechts 29">
            <a:extLst>
              <a:ext uri="{FF2B5EF4-FFF2-40B4-BE49-F238E27FC236}">
                <a16:creationId xmlns:a16="http://schemas.microsoft.com/office/drawing/2014/main" id="{D04A4860-157E-4720-8851-01DD1299C05C}"/>
              </a:ext>
            </a:extLst>
          </p:cNvPr>
          <p:cNvSpPr/>
          <p:nvPr/>
        </p:nvSpPr>
        <p:spPr>
          <a:xfrm>
            <a:off x="5343421" y="3549955"/>
            <a:ext cx="960000" cy="175640"/>
          </a:xfrm>
          <a:prstGeom prst="rightArrow">
            <a:avLst/>
          </a:prstGeom>
          <a:solidFill>
            <a:schemeClr val="bg2">
              <a:lumMod val="9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GB" sz="1867">
              <a:solidFill>
                <a:prstClr val="white"/>
              </a:solidFill>
              <a:latin typeface="Arial"/>
            </a:endParaRPr>
          </a:p>
        </p:txBody>
      </p:sp>
      <p:sp>
        <p:nvSpPr>
          <p:cNvPr id="32" name="Pfeil: nach rechts 31">
            <a:extLst>
              <a:ext uri="{FF2B5EF4-FFF2-40B4-BE49-F238E27FC236}">
                <a16:creationId xmlns:a16="http://schemas.microsoft.com/office/drawing/2014/main" id="{08045F52-CC5A-4D1F-9FAE-1B8B50DDD0D4}"/>
              </a:ext>
            </a:extLst>
          </p:cNvPr>
          <p:cNvSpPr/>
          <p:nvPr/>
        </p:nvSpPr>
        <p:spPr>
          <a:xfrm>
            <a:off x="5343421" y="5321360"/>
            <a:ext cx="960000" cy="175640"/>
          </a:xfrm>
          <a:prstGeom prst="rightArrow">
            <a:avLst/>
          </a:prstGeom>
          <a:solidFill>
            <a:schemeClr val="bg2">
              <a:lumMod val="9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GB" sz="1867">
              <a:solidFill>
                <a:prstClr val="white"/>
              </a:solidFill>
              <a:latin typeface="Arial"/>
            </a:endParaRPr>
          </a:p>
        </p:txBody>
      </p:sp>
      <p:sp>
        <p:nvSpPr>
          <p:cNvPr id="36" name="Freihandform: Form 35">
            <a:extLst>
              <a:ext uri="{FF2B5EF4-FFF2-40B4-BE49-F238E27FC236}">
                <a16:creationId xmlns:a16="http://schemas.microsoft.com/office/drawing/2014/main" id="{0EDA72A9-6FC7-4C30-9F2C-7F615592DEF1}"/>
              </a:ext>
            </a:extLst>
          </p:cNvPr>
          <p:cNvSpPr/>
          <p:nvPr/>
        </p:nvSpPr>
        <p:spPr>
          <a:xfrm>
            <a:off x="6440857" y="2518062"/>
            <a:ext cx="314960" cy="1981836"/>
          </a:xfrm>
          <a:custGeom>
            <a:avLst/>
            <a:gdLst>
              <a:gd name="connsiteX0" fmla="*/ 236220 w 236220"/>
              <a:gd name="connsiteY0" fmla="*/ 0 h 1104900"/>
              <a:gd name="connsiteX1" fmla="*/ 0 w 236220"/>
              <a:gd name="connsiteY1" fmla="*/ 0 h 1104900"/>
              <a:gd name="connsiteX2" fmla="*/ 0 w 236220"/>
              <a:gd name="connsiteY2" fmla="*/ 1101090 h 1104900"/>
              <a:gd name="connsiteX3" fmla="*/ 220980 w 236220"/>
              <a:gd name="connsiteY3" fmla="*/ 1104900 h 1104900"/>
            </a:gdLst>
            <a:ahLst/>
            <a:cxnLst>
              <a:cxn ang="0">
                <a:pos x="connsiteX0" y="connsiteY0"/>
              </a:cxn>
              <a:cxn ang="0">
                <a:pos x="connsiteX1" y="connsiteY1"/>
              </a:cxn>
              <a:cxn ang="0">
                <a:pos x="connsiteX2" y="connsiteY2"/>
              </a:cxn>
              <a:cxn ang="0">
                <a:pos x="connsiteX3" y="connsiteY3"/>
              </a:cxn>
            </a:cxnLst>
            <a:rect l="l" t="t" r="r" b="b"/>
            <a:pathLst>
              <a:path w="236220" h="1104900">
                <a:moveTo>
                  <a:pt x="236220" y="0"/>
                </a:moveTo>
                <a:lnTo>
                  <a:pt x="0" y="0"/>
                </a:lnTo>
                <a:lnTo>
                  <a:pt x="0" y="1101090"/>
                </a:lnTo>
                <a:lnTo>
                  <a:pt x="220980" y="1104900"/>
                </a:lnTo>
              </a:path>
            </a:pathLst>
          </a:cu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GB" sz="1867">
              <a:solidFill>
                <a:prstClr val="white"/>
              </a:solidFill>
              <a:latin typeface="Arial"/>
            </a:endParaRPr>
          </a:p>
        </p:txBody>
      </p:sp>
      <p:sp>
        <p:nvSpPr>
          <p:cNvPr id="37" name="Freihandform: Form 36">
            <a:extLst>
              <a:ext uri="{FF2B5EF4-FFF2-40B4-BE49-F238E27FC236}">
                <a16:creationId xmlns:a16="http://schemas.microsoft.com/office/drawing/2014/main" id="{7DDA7184-C460-45D5-AD2B-A0B767E839DB}"/>
              </a:ext>
            </a:extLst>
          </p:cNvPr>
          <p:cNvSpPr/>
          <p:nvPr/>
        </p:nvSpPr>
        <p:spPr>
          <a:xfrm>
            <a:off x="6450812" y="4822789"/>
            <a:ext cx="314960" cy="1107996"/>
          </a:xfrm>
          <a:custGeom>
            <a:avLst/>
            <a:gdLst>
              <a:gd name="connsiteX0" fmla="*/ 236220 w 236220"/>
              <a:gd name="connsiteY0" fmla="*/ 0 h 1104900"/>
              <a:gd name="connsiteX1" fmla="*/ 0 w 236220"/>
              <a:gd name="connsiteY1" fmla="*/ 0 h 1104900"/>
              <a:gd name="connsiteX2" fmla="*/ 0 w 236220"/>
              <a:gd name="connsiteY2" fmla="*/ 1101090 h 1104900"/>
              <a:gd name="connsiteX3" fmla="*/ 220980 w 236220"/>
              <a:gd name="connsiteY3" fmla="*/ 1104900 h 1104900"/>
            </a:gdLst>
            <a:ahLst/>
            <a:cxnLst>
              <a:cxn ang="0">
                <a:pos x="connsiteX0" y="connsiteY0"/>
              </a:cxn>
              <a:cxn ang="0">
                <a:pos x="connsiteX1" y="connsiteY1"/>
              </a:cxn>
              <a:cxn ang="0">
                <a:pos x="connsiteX2" y="connsiteY2"/>
              </a:cxn>
              <a:cxn ang="0">
                <a:pos x="connsiteX3" y="connsiteY3"/>
              </a:cxn>
            </a:cxnLst>
            <a:rect l="l" t="t" r="r" b="b"/>
            <a:pathLst>
              <a:path w="236220" h="1104900">
                <a:moveTo>
                  <a:pt x="236220" y="0"/>
                </a:moveTo>
                <a:lnTo>
                  <a:pt x="0" y="0"/>
                </a:lnTo>
                <a:lnTo>
                  <a:pt x="0" y="1101090"/>
                </a:lnTo>
                <a:lnTo>
                  <a:pt x="220980" y="1104900"/>
                </a:lnTo>
              </a:path>
            </a:pathLst>
          </a:cu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GB" sz="1867">
              <a:solidFill>
                <a:prstClr val="white"/>
              </a:solidFill>
              <a:latin typeface="Arial"/>
            </a:endParaRPr>
          </a:p>
        </p:txBody>
      </p:sp>
      <p:sp>
        <p:nvSpPr>
          <p:cNvPr id="7" name="Ellipse 6"/>
          <p:cNvSpPr/>
          <p:nvPr/>
        </p:nvSpPr>
        <p:spPr>
          <a:xfrm>
            <a:off x="438197" y="4511827"/>
            <a:ext cx="10806363" cy="172991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noFill/>
            </a:endParaRPr>
          </a:p>
        </p:txBody>
      </p:sp>
    </p:spTree>
    <p:extLst>
      <p:ext uri="{BB962C8B-B14F-4D97-AF65-F5344CB8AC3E}">
        <p14:creationId xmlns:p14="http://schemas.microsoft.com/office/powerpoint/2010/main" val="1776759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z="3600" dirty="0">
                <a:solidFill>
                  <a:srgbClr val="0070C0"/>
                </a:solidFill>
                <a:latin typeface="Arial" panose="020B0604020202020204" pitchFamily="34" charset="0"/>
                <a:cs typeface="Arial" panose="020B0604020202020204" pitchFamily="34" charset="0"/>
              </a:rPr>
              <a:t>Climate finance MODULE </a:t>
            </a:r>
            <a:br>
              <a:rPr lang="en-GB" sz="3600" dirty="0">
                <a:solidFill>
                  <a:srgbClr val="0070C0"/>
                </a:solidFill>
                <a:latin typeface="Arial" panose="020B0604020202020204" pitchFamily="34" charset="0"/>
                <a:cs typeface="Arial" panose="020B0604020202020204" pitchFamily="34" charset="0"/>
              </a:rPr>
            </a:br>
            <a:r>
              <a:rPr lang="en-GB" sz="3600" dirty="0">
                <a:solidFill>
                  <a:srgbClr val="0070C0"/>
                </a:solidFill>
                <a:latin typeface="Arial" panose="020B0604020202020204" pitchFamily="34" charset="0"/>
                <a:cs typeface="Arial" panose="020B0604020202020204" pitchFamily="34" charset="0"/>
              </a:rPr>
              <a:t>document repository</a:t>
            </a:r>
          </a:p>
        </p:txBody>
      </p:sp>
      <p:sp>
        <p:nvSpPr>
          <p:cNvPr id="3" name="Foliennummernplatzhalter 2"/>
          <p:cNvSpPr>
            <a:spLocks noGrp="1"/>
          </p:cNvSpPr>
          <p:nvPr>
            <p:ph type="sldNum" sz="quarter" idx="12"/>
          </p:nvPr>
        </p:nvSpPr>
        <p:spPr/>
        <p:txBody>
          <a:bodyPr/>
          <a:lstStyle/>
          <a:p>
            <a:pPr defTabSz="914377">
              <a:defRPr/>
            </a:pPr>
            <a:fld id="{72BFC8B5-7E05-8645-9F0B-88F35640E36C}" type="slidenum">
              <a:rPr lang="de-DE">
                <a:solidFill>
                  <a:prstClr val="black">
                    <a:tint val="75000"/>
                  </a:prstClr>
                </a:solidFill>
              </a:rPr>
              <a:pPr defTabSz="914377">
                <a:defRPr/>
              </a:pPr>
              <a:t>32</a:t>
            </a:fld>
            <a:endParaRPr lang="de-DE" dirty="0">
              <a:solidFill>
                <a:prstClr val="black">
                  <a:tint val="75000"/>
                </a:prstClr>
              </a:solidFill>
            </a:endParaRPr>
          </a:p>
        </p:txBody>
      </p:sp>
      <p:sp>
        <p:nvSpPr>
          <p:cNvPr id="4" name="Textplatzhalter 3"/>
          <p:cNvSpPr>
            <a:spLocks noGrp="1"/>
          </p:cNvSpPr>
          <p:nvPr>
            <p:ph type="body" sz="quarter" idx="16"/>
          </p:nvPr>
        </p:nvSpPr>
        <p:spPr>
          <a:xfrm>
            <a:off x="576800" y="2214035"/>
            <a:ext cx="10644481" cy="4142316"/>
          </a:xfrm>
        </p:spPr>
        <p:txBody>
          <a:bodyPr>
            <a:normAutofit/>
          </a:bodyPr>
          <a:lstStyle/>
          <a:p>
            <a:r>
              <a:rPr lang="en-GB" sz="2133" dirty="0">
                <a:latin typeface="Arial" panose="020B0604020202020204" pitchFamily="34" charset="0"/>
                <a:cs typeface="Arial" panose="020B0604020202020204" pitchFamily="34" charset="0"/>
              </a:rPr>
              <a:t>Share all available information on climate finance, e.g. </a:t>
            </a:r>
          </a:p>
          <a:p>
            <a:pPr marL="721766" indent="-239178">
              <a:buFont typeface="Arial" panose="020B0604020202020204" pitchFamily="34" charset="0"/>
              <a:buChar char="-"/>
            </a:pPr>
            <a:r>
              <a:rPr lang="en-GB" sz="1867" dirty="0">
                <a:latin typeface="Arial" panose="020B0604020202020204" pitchFamily="34" charset="0"/>
                <a:cs typeface="Arial" panose="020B0604020202020204" pitchFamily="34" charset="0"/>
              </a:rPr>
              <a:t>List of support needed from the Second National Communication / First Biennial Update report (available)</a:t>
            </a:r>
          </a:p>
          <a:p>
            <a:pPr marL="721766" indent="-239178">
              <a:buFont typeface="Arial" panose="020B0604020202020204" pitchFamily="34" charset="0"/>
              <a:buChar char="-"/>
            </a:pPr>
            <a:r>
              <a:rPr lang="en-GB" sz="1867" dirty="0">
                <a:latin typeface="Arial" panose="020B0604020202020204" pitchFamily="34" charset="0"/>
                <a:cs typeface="Arial" panose="020B0604020202020204" pitchFamily="34" charset="0"/>
              </a:rPr>
              <a:t>Analysis of climate-related expenditure in Serbia in the years 2016-2018 (available)</a:t>
            </a:r>
          </a:p>
          <a:p>
            <a:pPr marL="721766" indent="-239178">
              <a:buFont typeface="Arial" panose="020B0604020202020204" pitchFamily="34" charset="0"/>
              <a:buChar char="-"/>
            </a:pPr>
            <a:r>
              <a:rPr lang="en-GB" sz="1867" dirty="0">
                <a:latin typeface="Arial" panose="020B0604020202020204" pitchFamily="34" charset="0"/>
                <a:cs typeface="Arial" panose="020B0604020202020204" pitchFamily="34" charset="0"/>
              </a:rPr>
              <a:t>Future reports to the UN and the EU on support needed and received / provided</a:t>
            </a:r>
          </a:p>
          <a:p>
            <a:r>
              <a:rPr lang="en-GB" sz="2133" dirty="0">
                <a:latin typeface="Arial" panose="020B0604020202020204" pitchFamily="34" charset="0"/>
                <a:cs typeface="Arial" panose="020B0604020202020204" pitchFamily="34" charset="0"/>
              </a:rPr>
              <a:t>Publish selected documents (transparency)</a:t>
            </a:r>
          </a:p>
          <a:p>
            <a:pPr marL="2400" indent="0">
              <a:buNone/>
            </a:pPr>
            <a:endParaRPr lang="en-GB" dirty="0"/>
          </a:p>
          <a:p>
            <a:endParaRPr lang="en-GB" dirty="0"/>
          </a:p>
        </p:txBody>
      </p:sp>
    </p:spTree>
    <p:extLst>
      <p:ext uri="{BB962C8B-B14F-4D97-AF65-F5344CB8AC3E}">
        <p14:creationId xmlns:p14="http://schemas.microsoft.com/office/powerpoint/2010/main" val="18589119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35200" y="683177"/>
            <a:ext cx="9192355" cy="752431"/>
          </a:xfrm>
        </p:spPr>
        <p:txBody>
          <a:bodyPr/>
          <a:lstStyle/>
          <a:p>
            <a:r>
              <a:rPr lang="en-GB" sz="2400" b="1" dirty="0">
                <a:solidFill>
                  <a:srgbClr val="0070C0"/>
                </a:solidFill>
                <a:effectLst>
                  <a:outerShdw blurRad="38100" dist="38100" dir="2700000" algn="tl">
                    <a:srgbClr val="000000">
                      <a:alpha val="43137"/>
                    </a:srgbClr>
                  </a:outerShdw>
                </a:effectLst>
              </a:rPr>
              <a:t>Climate Finance </a:t>
            </a:r>
            <a:r>
              <a:rPr lang="de-DE" sz="2400" b="1" dirty="0">
                <a:solidFill>
                  <a:srgbClr val="0070C0"/>
                </a:solidFill>
                <a:effectLst>
                  <a:outerShdw blurRad="38100" dist="38100" dir="2700000" algn="tl">
                    <a:srgbClr val="000000">
                      <a:alpha val="43137"/>
                    </a:srgbClr>
                  </a:outerShdw>
                </a:effectLst>
              </a:rPr>
              <a:t>Module – </a:t>
            </a:r>
            <a:br>
              <a:rPr lang="de-DE" sz="2400" b="1" dirty="0">
                <a:solidFill>
                  <a:srgbClr val="0070C0"/>
                </a:solidFill>
                <a:effectLst>
                  <a:outerShdw blurRad="38100" dist="38100" dir="2700000" algn="tl">
                    <a:srgbClr val="000000">
                      <a:alpha val="43137"/>
                    </a:srgbClr>
                  </a:outerShdw>
                </a:effectLst>
              </a:rPr>
            </a:br>
            <a:r>
              <a:rPr lang="de-DE" sz="2400" b="1" dirty="0">
                <a:solidFill>
                  <a:srgbClr val="0070C0"/>
                </a:solidFill>
                <a:effectLst>
                  <a:outerShdw blurRad="38100" dist="38100" dir="2700000" algn="tl">
                    <a:srgbClr val="000000">
                      <a:alpha val="43137"/>
                    </a:srgbClr>
                  </a:outerShdw>
                </a:effectLst>
              </a:rPr>
              <a:t>Reporting </a:t>
            </a:r>
            <a:r>
              <a:rPr lang="en-GB" sz="2400" b="1" dirty="0">
                <a:solidFill>
                  <a:srgbClr val="0070C0"/>
                </a:solidFill>
                <a:effectLst>
                  <a:outerShdw blurRad="38100" dist="38100" dir="2700000" algn="tl">
                    <a:srgbClr val="000000">
                      <a:alpha val="43137"/>
                    </a:srgbClr>
                  </a:outerShdw>
                </a:effectLst>
              </a:rPr>
              <a:t>Requirements - summary</a:t>
            </a:r>
            <a:br>
              <a:rPr lang="de-DE" sz="3733" dirty="0"/>
            </a:br>
            <a:endParaRPr lang="sr-Latn-RS" sz="3600" i="1" dirty="0">
              <a:solidFill>
                <a:schemeClr val="accent5">
                  <a:lumMod val="75000"/>
                </a:schemeClr>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pPr marL="0" marR="0" lvl="0" indent="0" algn="r" defTabSz="914354" rtl="0" eaLnBrk="1" fontAlgn="auto" latinLnBrk="0" hangingPunct="1">
              <a:lnSpc>
                <a:spcPct val="100000"/>
              </a:lnSpc>
              <a:spcBef>
                <a:spcPts val="0"/>
              </a:spcBef>
              <a:spcAft>
                <a:spcPts val="0"/>
              </a:spcAft>
              <a:buClrTx/>
              <a:buSzTx/>
              <a:buFontTx/>
              <a:buNone/>
              <a:tabLst/>
              <a:defRPr/>
            </a:pPr>
            <a:fld id="{72BFC8B5-7E05-8645-9F0B-88F35640E36C}" type="slidenum">
              <a:rPr kumimoji="0" lang="de-DE" sz="1067" b="0" i="0" u="none" strike="noStrike" kern="1200" cap="none" spc="0" normalizeH="0" baseline="0" noProof="0">
                <a:ln>
                  <a:noFill/>
                </a:ln>
                <a:solidFill>
                  <a:prstClr val="black">
                    <a:tint val="75000"/>
                  </a:prstClr>
                </a:solidFill>
                <a:effectLst/>
                <a:uLnTx/>
                <a:uFillTx/>
                <a:latin typeface="Arial" charset="0"/>
                <a:cs typeface="Arial" charset="0"/>
              </a:rPr>
              <a:pPr marL="0" marR="0" lvl="0" indent="0" algn="r" defTabSz="914354" rtl="0" eaLnBrk="1" fontAlgn="auto" latinLnBrk="0" hangingPunct="1">
                <a:lnSpc>
                  <a:spcPct val="100000"/>
                </a:lnSpc>
                <a:spcBef>
                  <a:spcPts val="0"/>
                </a:spcBef>
                <a:spcAft>
                  <a:spcPts val="0"/>
                </a:spcAft>
                <a:buClrTx/>
                <a:buSzTx/>
                <a:buFontTx/>
                <a:buNone/>
                <a:tabLst/>
                <a:defRPr/>
              </a:pPr>
              <a:t>33</a:t>
            </a:fld>
            <a:endParaRPr kumimoji="0" lang="de-DE" sz="1067" b="0" i="0" u="none" strike="noStrike" kern="1200" cap="none" spc="0" normalizeH="0" baseline="0" noProof="0" dirty="0">
              <a:ln>
                <a:noFill/>
              </a:ln>
              <a:solidFill>
                <a:prstClr val="black">
                  <a:tint val="75000"/>
                </a:prstClr>
              </a:solidFill>
              <a:effectLst/>
              <a:uLnTx/>
              <a:uFillTx/>
              <a:latin typeface="Arial" charset="0"/>
              <a:cs typeface="Arial" charset="0"/>
            </a:endParaRPr>
          </a:p>
        </p:txBody>
      </p:sp>
      <p:sp>
        <p:nvSpPr>
          <p:cNvPr id="7" name="Text Placeholder 6"/>
          <p:cNvSpPr>
            <a:spLocks noGrp="1"/>
          </p:cNvSpPr>
          <p:nvPr>
            <p:ph type="body" sz="quarter" idx="16"/>
          </p:nvPr>
        </p:nvSpPr>
        <p:spPr>
          <a:xfrm>
            <a:off x="576799" y="2061736"/>
            <a:ext cx="11187387" cy="4507229"/>
          </a:xfrm>
        </p:spPr>
        <p:txBody>
          <a:bodyPr>
            <a:normAutofit fontScale="92500" lnSpcReduction="20000"/>
          </a:bodyPr>
          <a:lstStyle/>
          <a:p>
            <a:pPr marL="254394" marR="0" lvl="0" indent="-251994" algn="l" defTabSz="914377" rtl="0" eaLnBrk="1" fontAlgn="auto" latinLnBrk="0" hangingPunct="1">
              <a:lnSpc>
                <a:spcPct val="110000"/>
              </a:lnSpc>
              <a:spcBef>
                <a:spcPts val="0"/>
              </a:spcBef>
              <a:spcAft>
                <a:spcPts val="0"/>
              </a:spcAft>
              <a:buClr>
                <a:srgbClr val="008080"/>
              </a:buClr>
              <a:buSzPct val="85000"/>
              <a:buFont typeface="Wingdings" panose="05000000000000000000" pitchFamily="2" charset="2"/>
              <a:buChar char="l"/>
              <a:tabLst/>
              <a:defRPr/>
            </a:pPr>
            <a:r>
              <a:rPr kumimoji="0" lang="en-GB" sz="2200" b="1" i="0" u="none" strike="noStrike" kern="1200" cap="none" spc="0" normalizeH="0" baseline="0" noProof="0" dirty="0">
                <a:ln>
                  <a:noFill/>
                </a:ln>
                <a:solidFill>
                  <a:prstClr val="black"/>
                </a:solidFill>
                <a:effectLst/>
                <a:uLnTx/>
                <a:uFillTx/>
                <a:latin typeface="Arial" charset="0"/>
                <a:cs typeface="Arial" charset="0"/>
              </a:rPr>
              <a:t>UNFCCC: </a:t>
            </a:r>
          </a:p>
          <a:p>
            <a:pPr marL="254394" marR="0" lvl="0" indent="-251994" algn="l" defTabSz="914377" rtl="0" eaLnBrk="1" fontAlgn="auto" latinLnBrk="0" hangingPunct="1">
              <a:lnSpc>
                <a:spcPct val="110000"/>
              </a:lnSpc>
              <a:spcBef>
                <a:spcPts val="0"/>
              </a:spcBef>
              <a:spcAft>
                <a:spcPts val="0"/>
              </a:spcAft>
              <a:buClr>
                <a:srgbClr val="008080"/>
              </a:buClr>
              <a:buSzPct val="85000"/>
              <a:buFont typeface="Wingdings" panose="05000000000000000000" pitchFamily="2" charset="2"/>
              <a:buChar char="l"/>
              <a:tabLst/>
              <a:defRPr/>
            </a:pPr>
            <a:r>
              <a:rPr kumimoji="0" lang="en-GB" sz="2000" b="0" i="0" u="none" strike="noStrike" kern="1200" cap="none" spc="0" normalizeH="0" baseline="0" noProof="0" dirty="0">
                <a:ln>
                  <a:noFill/>
                </a:ln>
                <a:solidFill>
                  <a:prstClr val="black"/>
                </a:solidFill>
                <a:effectLst/>
                <a:uLnTx/>
                <a:uFillTx/>
                <a:latin typeface="Arial" charset="0"/>
                <a:cs typeface="Arial" charset="0"/>
              </a:rPr>
              <a:t>The modalities, procedures and guidelines (MPGs) for the transparency framework for action and support, referred to in Article 13 of the Paris Agreement are defined in </a:t>
            </a:r>
            <a:r>
              <a:rPr kumimoji="0" lang="en-GB" sz="2000" b="1" i="0" u="none" strike="noStrike" kern="1200" cap="none" spc="0" normalizeH="0" baseline="0" noProof="0" dirty="0">
                <a:ln>
                  <a:noFill/>
                </a:ln>
                <a:solidFill>
                  <a:prstClr val="black"/>
                </a:solidFill>
                <a:effectLst/>
                <a:uLnTx/>
                <a:uFillTx/>
                <a:latin typeface="Arial" charset="0"/>
                <a:cs typeface="Arial" charset="0"/>
              </a:rPr>
              <a:t>Decision 18/CMA.1</a:t>
            </a:r>
            <a:r>
              <a:rPr kumimoji="0" lang="en-GB" sz="2000" b="0" i="0" u="none" strike="noStrike" kern="1200" cap="none" spc="0" normalizeH="0" baseline="0" noProof="0" dirty="0">
                <a:ln>
                  <a:noFill/>
                </a:ln>
                <a:solidFill>
                  <a:prstClr val="black"/>
                </a:solidFill>
                <a:effectLst/>
                <a:uLnTx/>
                <a:uFillTx/>
                <a:latin typeface="Arial" charset="0"/>
                <a:cs typeface="Arial" charset="0"/>
              </a:rPr>
              <a:t>. </a:t>
            </a:r>
          </a:p>
          <a:p>
            <a:pPr marL="254394" marR="0" lvl="0" indent="-251994" algn="l" defTabSz="914377" rtl="0" eaLnBrk="1" fontAlgn="auto" latinLnBrk="0" hangingPunct="1">
              <a:lnSpc>
                <a:spcPct val="110000"/>
              </a:lnSpc>
              <a:spcBef>
                <a:spcPts val="0"/>
              </a:spcBef>
              <a:spcAft>
                <a:spcPts val="0"/>
              </a:spcAft>
              <a:buClr>
                <a:srgbClr val="008080"/>
              </a:buClr>
              <a:buSzPct val="85000"/>
              <a:buFont typeface="Wingdings" panose="05000000000000000000" pitchFamily="2" charset="2"/>
              <a:buChar char="l"/>
              <a:tabLst/>
              <a:defRPr/>
            </a:pPr>
            <a:endParaRPr kumimoji="0" lang="en-GB" sz="2000" b="0" i="0" u="none" strike="noStrike" kern="1200" cap="none" spc="0" normalizeH="0" baseline="0" noProof="0" dirty="0">
              <a:ln>
                <a:noFill/>
              </a:ln>
              <a:solidFill>
                <a:prstClr val="black"/>
              </a:solidFill>
              <a:effectLst/>
              <a:uLnTx/>
              <a:uFillTx/>
              <a:latin typeface="Arial" charset="0"/>
              <a:cs typeface="Arial" charset="0"/>
            </a:endParaRPr>
          </a:p>
          <a:p>
            <a:pPr>
              <a:spcBef>
                <a:spcPts val="0"/>
              </a:spcBef>
              <a:buClr>
                <a:srgbClr val="008080"/>
              </a:buClr>
              <a:defRPr/>
            </a:pPr>
            <a:r>
              <a:rPr lang="en-GB" sz="2000" b="1" dirty="0">
                <a:effectLst/>
                <a:latin typeface="Arial" panose="020B0604020202020204" pitchFamily="34" charset="0"/>
                <a:ea typeface="Calibri" panose="020F0502020204030204" pitchFamily="34" charset="0"/>
                <a:cs typeface="Times New Roman" panose="02020603050405020304" pitchFamily="18" charset="0"/>
              </a:rPr>
              <a:t>VI. Information on </a:t>
            </a:r>
            <a:r>
              <a:rPr lang="en-GB" sz="2000" b="1" u="sng" dirty="0">
                <a:effectLst/>
                <a:latin typeface="Arial" panose="020B0604020202020204" pitchFamily="34" charset="0"/>
                <a:ea typeface="Calibri" panose="020F0502020204030204" pitchFamily="34" charset="0"/>
                <a:cs typeface="Times New Roman" panose="02020603050405020304" pitchFamily="18" charset="0"/>
              </a:rPr>
              <a:t>financial, technology development and transfer and capacity-building support needed and received </a:t>
            </a:r>
            <a:r>
              <a:rPr lang="en-GB" sz="2000" b="1" dirty="0">
                <a:effectLst/>
                <a:latin typeface="Arial" panose="020B0604020202020204" pitchFamily="34" charset="0"/>
                <a:ea typeface="Calibri" panose="020F0502020204030204" pitchFamily="34" charset="0"/>
                <a:cs typeface="Times New Roman" panose="02020603050405020304" pitchFamily="18" charset="0"/>
              </a:rPr>
              <a:t>under Articles 9-11 of the Paris Agreement (para. 130-145)</a:t>
            </a:r>
          </a:p>
          <a:p>
            <a:pPr marL="2400" marR="0" lvl="0" indent="0" algn="l" defTabSz="914377" rtl="0" eaLnBrk="1" fontAlgn="auto" latinLnBrk="0" hangingPunct="1">
              <a:lnSpc>
                <a:spcPct val="110000"/>
              </a:lnSpc>
              <a:spcBef>
                <a:spcPts val="0"/>
              </a:spcBef>
              <a:spcAft>
                <a:spcPts val="0"/>
              </a:spcAft>
              <a:buClr>
                <a:srgbClr val="008080"/>
              </a:buClr>
              <a:buSzPct val="85000"/>
              <a:buNone/>
              <a:tabLst/>
              <a:defRPr/>
            </a:pPr>
            <a:endParaRPr kumimoji="0" lang="en-GB" sz="2000" b="0" i="0" u="none" strike="noStrike" kern="1200" cap="none" spc="0" normalizeH="0" baseline="0" noProof="0" dirty="0">
              <a:ln>
                <a:noFill/>
              </a:ln>
              <a:solidFill>
                <a:prstClr val="black"/>
              </a:solidFill>
              <a:effectLst/>
              <a:uLnTx/>
              <a:uFillTx/>
              <a:latin typeface="Arial" charset="0"/>
              <a:cs typeface="Arial" charset="0"/>
            </a:endParaRPr>
          </a:p>
          <a:p>
            <a:pPr marL="254394" marR="0" lvl="0" indent="-251994" algn="l" defTabSz="914377" rtl="0" eaLnBrk="1" fontAlgn="auto" latinLnBrk="0" hangingPunct="1">
              <a:lnSpc>
                <a:spcPct val="110000"/>
              </a:lnSpc>
              <a:spcBef>
                <a:spcPts val="1000"/>
              </a:spcBef>
              <a:spcAft>
                <a:spcPts val="0"/>
              </a:spcAft>
              <a:buClr>
                <a:srgbClr val="008080"/>
              </a:buClr>
              <a:buSzPct val="85000"/>
              <a:buFont typeface="Wingdings" panose="05000000000000000000" pitchFamily="2" charset="2"/>
              <a:buChar char="l"/>
              <a:tabLst/>
              <a:defRPr/>
            </a:pPr>
            <a:r>
              <a:rPr kumimoji="0" lang="en-GB" sz="2400" b="1" i="0" u="none" strike="noStrike" kern="1200" cap="none" spc="0" normalizeH="0" baseline="0" noProof="0" dirty="0">
                <a:ln>
                  <a:noFill/>
                </a:ln>
                <a:solidFill>
                  <a:prstClr val="black"/>
                </a:solidFill>
                <a:effectLst/>
                <a:uLnTx/>
                <a:uFillTx/>
                <a:latin typeface="Arial" charset="0"/>
                <a:cs typeface="Arial" charset="0"/>
              </a:rPr>
              <a:t>EU</a:t>
            </a:r>
            <a:r>
              <a:rPr kumimoji="0" lang="en-GB" sz="2400" b="0" i="0" u="none" strike="noStrike" kern="1200" cap="none" spc="0" normalizeH="0" baseline="0" noProof="0" dirty="0">
                <a:ln>
                  <a:noFill/>
                </a:ln>
                <a:solidFill>
                  <a:prstClr val="black"/>
                </a:solidFill>
                <a:effectLst/>
                <a:uLnTx/>
                <a:uFillTx/>
                <a:latin typeface="Arial" charset="0"/>
                <a:cs typeface="Arial" charset="0"/>
              </a:rPr>
              <a:t>: </a:t>
            </a:r>
          </a:p>
          <a:p>
            <a:pPr marL="503987" marR="0" lvl="1" indent="-251994" algn="l" defTabSz="914377" rtl="0" eaLnBrk="1" fontAlgn="auto" latinLnBrk="0" hangingPunct="1">
              <a:lnSpc>
                <a:spcPct val="110000"/>
              </a:lnSpc>
              <a:spcBef>
                <a:spcPts val="500"/>
              </a:spcBef>
              <a:spcAft>
                <a:spcPts val="0"/>
              </a:spcAft>
              <a:buClr>
                <a:srgbClr val="008080"/>
              </a:buClr>
              <a:buSzPct val="85000"/>
              <a:buFont typeface="Wingdings" panose="05000000000000000000" pitchFamily="2" charset="2"/>
              <a:buChar char="l"/>
              <a:tabLst/>
              <a:defRPr/>
            </a:pPr>
            <a:r>
              <a:rPr kumimoji="0" lang="en-GB" sz="1800" b="0" i="0" u="none" strike="noStrike" kern="1200" cap="none" spc="0" normalizeH="0" baseline="0" noProof="0" dirty="0">
                <a:ln>
                  <a:noFill/>
                </a:ln>
                <a:solidFill>
                  <a:prstClr val="black"/>
                </a:solidFill>
                <a:effectLst/>
                <a:uLnTx/>
                <a:uFillTx/>
                <a:latin typeface="Arial" charset="0"/>
                <a:cs typeface="Arial" charset="0"/>
              </a:rPr>
              <a:t>Governance Regulation (EU  2018/1999) and Implementing Regulation (EU 2020/1208) </a:t>
            </a:r>
          </a:p>
          <a:p>
            <a:pPr marL="503987" marR="0" lvl="1" indent="-251994" algn="l" defTabSz="914377" rtl="0" eaLnBrk="1" fontAlgn="auto" latinLnBrk="0" hangingPunct="1">
              <a:lnSpc>
                <a:spcPct val="110000"/>
              </a:lnSpc>
              <a:spcBef>
                <a:spcPts val="500"/>
              </a:spcBef>
              <a:spcAft>
                <a:spcPts val="0"/>
              </a:spcAft>
              <a:buClr>
                <a:srgbClr val="008080"/>
              </a:buClr>
              <a:buSzPct val="85000"/>
              <a:buFont typeface="Wingdings" panose="05000000000000000000" pitchFamily="2" charset="2"/>
              <a:buChar char="l"/>
              <a:tabLst/>
              <a:defRPr/>
            </a:pPr>
            <a:r>
              <a:rPr kumimoji="0" lang="en-GB" sz="1800" b="0" i="0" u="none" strike="noStrike" kern="1200" cap="none" spc="0" normalizeH="0" baseline="0" noProof="0" dirty="0">
                <a:ln>
                  <a:noFill/>
                </a:ln>
                <a:solidFill>
                  <a:prstClr val="black"/>
                </a:solidFill>
                <a:effectLst/>
                <a:uLnTx/>
                <a:uFillTx/>
                <a:latin typeface="Arial" charset="0"/>
                <a:cs typeface="Arial" charset="0"/>
              </a:rPr>
              <a:t>are fully in line with the Paris Agreement</a:t>
            </a:r>
          </a:p>
          <a:p>
            <a:pPr marL="503987" marR="0" lvl="1" indent="-251994" algn="l" defTabSz="914377" rtl="0" eaLnBrk="1" fontAlgn="auto" latinLnBrk="0" hangingPunct="1">
              <a:lnSpc>
                <a:spcPct val="110000"/>
              </a:lnSpc>
              <a:spcBef>
                <a:spcPts val="500"/>
              </a:spcBef>
              <a:spcAft>
                <a:spcPts val="0"/>
              </a:spcAft>
              <a:buClr>
                <a:srgbClr val="008080"/>
              </a:buClr>
              <a:buSzPct val="85000"/>
              <a:buFont typeface="Wingdings" panose="05000000000000000000" pitchFamily="2" charset="2"/>
              <a:buChar char="l"/>
              <a:tabLst/>
              <a:defRPr/>
            </a:pPr>
            <a:r>
              <a:rPr kumimoji="0" lang="en-GB" sz="1800" b="0" i="0" u="none" strike="noStrike" kern="1200" cap="none" spc="0" normalizeH="0" baseline="0" noProof="0" dirty="0">
                <a:ln>
                  <a:noFill/>
                </a:ln>
                <a:solidFill>
                  <a:prstClr val="black"/>
                </a:solidFill>
                <a:effectLst/>
                <a:uLnTx/>
                <a:uFillTx/>
                <a:latin typeface="Arial" charset="0"/>
                <a:cs typeface="Arial" charset="0"/>
              </a:rPr>
              <a:t>Currently not relevant for Serbia as requirements only refer to financial support (and technology development and transfer and capacity building) </a:t>
            </a:r>
            <a:r>
              <a:rPr kumimoji="0" lang="en-GB" sz="1800" b="0" i="0" u="sng" strike="noStrike" kern="1200" cap="none" spc="0" normalizeH="0" baseline="0" noProof="0" dirty="0">
                <a:ln>
                  <a:noFill/>
                </a:ln>
                <a:solidFill>
                  <a:prstClr val="black"/>
                </a:solidFill>
                <a:effectLst/>
                <a:uLnTx/>
                <a:uFillTx/>
                <a:latin typeface="Arial" charset="0"/>
                <a:cs typeface="Arial" charset="0"/>
              </a:rPr>
              <a:t>provided</a:t>
            </a:r>
            <a:r>
              <a:rPr kumimoji="0" lang="en-GB" sz="1800" b="0" i="0" u="none" strike="noStrike" kern="1200" cap="none" spc="0" normalizeH="0" baseline="0" noProof="0" dirty="0">
                <a:ln>
                  <a:noFill/>
                </a:ln>
                <a:solidFill>
                  <a:prstClr val="black"/>
                </a:solidFill>
                <a:effectLst/>
                <a:uLnTx/>
                <a:uFillTx/>
                <a:latin typeface="Arial" charset="0"/>
                <a:cs typeface="Arial" charset="0"/>
              </a:rPr>
              <a:t>  </a:t>
            </a:r>
          </a:p>
          <a:p>
            <a:pPr marL="2400" marR="0" lvl="0" indent="0" algn="l" defTabSz="914377" rtl="0" eaLnBrk="1" fontAlgn="auto" latinLnBrk="0" hangingPunct="1">
              <a:lnSpc>
                <a:spcPct val="110000"/>
              </a:lnSpc>
              <a:spcBef>
                <a:spcPts val="0"/>
              </a:spcBef>
              <a:spcAft>
                <a:spcPts val="0"/>
              </a:spcAft>
              <a:buClr>
                <a:srgbClr val="008080"/>
              </a:buClr>
              <a:buSzPct val="85000"/>
              <a:buFont typeface="Wingdings" panose="05000000000000000000" pitchFamily="2" charset="2"/>
              <a:buNone/>
              <a:tabLst/>
              <a:defRPr/>
            </a:pPr>
            <a:endParaRPr kumimoji="0" lang="de-DE" sz="1800" b="0" i="0" u="none" strike="noStrike" kern="1200" cap="none" spc="0" normalizeH="0" baseline="0" noProof="0" dirty="0">
              <a:ln>
                <a:noFill/>
              </a:ln>
              <a:solidFill>
                <a:prstClr val="black"/>
              </a:solidFill>
              <a:effectLst/>
              <a:uLnTx/>
              <a:uFillTx/>
              <a:latin typeface="Arial"/>
              <a:cs typeface="Arial" charset="0"/>
            </a:endParaRPr>
          </a:p>
          <a:p>
            <a:pPr marL="254394" marR="0" lvl="0" indent="-251994" algn="just" defTabSz="914377" rtl="0" eaLnBrk="1" fontAlgn="auto" latinLnBrk="0" hangingPunct="1">
              <a:lnSpc>
                <a:spcPct val="110000"/>
              </a:lnSpc>
              <a:spcBef>
                <a:spcPts val="0"/>
              </a:spcBef>
              <a:spcAft>
                <a:spcPts val="1200"/>
              </a:spcAft>
              <a:buClr>
                <a:srgbClr val="008080"/>
              </a:buClr>
              <a:buSzPct val="85000"/>
              <a:buFont typeface="Wingdings" panose="05000000000000000000" pitchFamily="2" charset="2"/>
              <a:buChar char="l"/>
              <a:tabLst/>
              <a:defRPr/>
            </a:pPr>
            <a:r>
              <a:rPr kumimoji="0" lang="en-US" sz="2000" b="1" i="0" u="none" strike="noStrike" kern="1200" cap="none" spc="0" normalizeH="0" baseline="0" noProof="0" dirty="0">
                <a:ln>
                  <a:noFill/>
                </a:ln>
                <a:solidFill>
                  <a:prstClr val="black"/>
                </a:solidFill>
                <a:effectLst/>
                <a:uLnTx/>
                <a:uFillTx/>
                <a:latin typeface="Arial" charset="0"/>
                <a:cs typeface="Arial" charset="0"/>
              </a:rPr>
              <a:t>Serbian Climate Change Law</a:t>
            </a:r>
          </a:p>
          <a:p>
            <a:pPr marL="254394" marR="0" lvl="0" indent="-251994" algn="just" defTabSz="914377" rtl="0" eaLnBrk="1" fontAlgn="auto" latinLnBrk="0" hangingPunct="1">
              <a:lnSpc>
                <a:spcPct val="110000"/>
              </a:lnSpc>
              <a:spcBef>
                <a:spcPts val="0"/>
              </a:spcBef>
              <a:spcAft>
                <a:spcPts val="1200"/>
              </a:spcAft>
              <a:buClr>
                <a:srgbClr val="008080"/>
              </a:buClr>
              <a:buSzPct val="85000"/>
              <a:buFont typeface="Wingdings" panose="05000000000000000000" pitchFamily="2" charset="2"/>
              <a:buChar char="l"/>
              <a:tabLst/>
              <a:defRPr/>
            </a:pPr>
            <a:r>
              <a:rPr kumimoji="0" lang="en-US" sz="1800" b="0" i="0" u="none" strike="noStrike" kern="1200" cap="none" spc="0" normalizeH="0" baseline="0" noProof="0" dirty="0">
                <a:ln>
                  <a:noFill/>
                </a:ln>
                <a:solidFill>
                  <a:prstClr val="black"/>
                </a:solidFill>
                <a:effectLst/>
                <a:uLnTx/>
                <a:uFillTx/>
                <a:latin typeface="Arial" charset="0"/>
                <a:cs typeface="Arial" charset="0"/>
              </a:rPr>
              <a:t>Does not specifically mention this.</a:t>
            </a:r>
          </a:p>
          <a:p>
            <a:pPr>
              <a:spcBef>
                <a:spcPts val="0"/>
              </a:spcBef>
              <a:buFont typeface="Arial" panose="020B0604020202020204" pitchFamily="34" charset="0"/>
              <a:buChar char="•"/>
            </a:pPr>
            <a:endParaRPr lang="sr-Latn-RS" dirty="0"/>
          </a:p>
        </p:txBody>
      </p:sp>
    </p:spTree>
    <p:extLst>
      <p:ext uri="{BB962C8B-B14F-4D97-AF65-F5344CB8AC3E}">
        <p14:creationId xmlns:p14="http://schemas.microsoft.com/office/powerpoint/2010/main" val="24628089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D885D-C3C5-4746-90FB-92D1DB0ECFAD}"/>
              </a:ext>
            </a:extLst>
          </p:cNvPr>
          <p:cNvSpPr>
            <a:spLocks noGrp="1"/>
          </p:cNvSpPr>
          <p:nvPr>
            <p:ph type="title"/>
          </p:nvPr>
        </p:nvSpPr>
        <p:spPr/>
        <p:txBody>
          <a:bodyPr>
            <a:normAutofit/>
          </a:bodyPr>
          <a:lstStyle/>
          <a:p>
            <a:r>
              <a:rPr lang="en-GB" sz="4000" b="1" dirty="0">
                <a:solidFill>
                  <a:srgbClr val="0070C0"/>
                </a:solidFill>
                <a:latin typeface="Arial" panose="020B0604020202020204" pitchFamily="34" charset="0"/>
                <a:cs typeface="Arial" panose="020B0604020202020204" pitchFamily="34" charset="0"/>
              </a:rPr>
              <a:t>NDC MODULE</a:t>
            </a: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87004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824" y="778933"/>
            <a:ext cx="9192355" cy="931931"/>
          </a:xfrm>
        </p:spPr>
        <p:txBody>
          <a:bodyPr/>
          <a:lstStyle/>
          <a:p>
            <a:r>
              <a:rPr lang="en-GB" sz="4000" b="1" dirty="0">
                <a:solidFill>
                  <a:srgbClr val="0070C0"/>
                </a:solidFill>
                <a:latin typeface="Arial" panose="020B0604020202020204" pitchFamily="34" charset="0"/>
                <a:cs typeface="Arial" panose="020B0604020202020204" pitchFamily="34" charset="0"/>
              </a:rPr>
              <a:t>Purpose</a:t>
            </a:r>
            <a:br>
              <a:rPr lang="en-GB" b="1" dirty="0">
                <a:solidFill>
                  <a:srgbClr val="0070C0"/>
                </a:solidFill>
              </a:rPr>
            </a:br>
            <a:endParaRPr lang="de-AT" b="1" dirty="0">
              <a:solidFill>
                <a:srgbClr val="0070C0"/>
              </a:solidFill>
            </a:endParaRPr>
          </a:p>
        </p:txBody>
      </p:sp>
      <p:sp>
        <p:nvSpPr>
          <p:cNvPr id="3" name="Foliennummernplatzhalter 2"/>
          <p:cNvSpPr>
            <a:spLocks noGrp="1"/>
          </p:cNvSpPr>
          <p:nvPr>
            <p:ph type="sldNum" sz="quarter" idx="12"/>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72BFC8B5-7E05-8645-9F0B-88F35640E36C}" type="slidenum">
              <a:rPr kumimoji="0" lang="de-DE" sz="1067" b="0" i="0" u="none" strike="noStrike" kern="1200" cap="none" spc="0" normalizeH="0" baseline="0" noProof="0">
                <a:ln>
                  <a:noFill/>
                </a:ln>
                <a:solidFill>
                  <a:prstClr val="black">
                    <a:tint val="75000"/>
                  </a:prstClr>
                </a:solidFill>
                <a:effectLst/>
                <a:uLnTx/>
                <a:uFillTx/>
                <a:latin typeface="Arial" charset="0"/>
                <a:cs typeface="Arial" charset="0"/>
              </a:rPr>
              <a:pPr marL="0" marR="0" lvl="0" indent="0" algn="r" defTabSz="914377" rtl="0" eaLnBrk="1" fontAlgn="auto" latinLnBrk="0" hangingPunct="1">
                <a:lnSpc>
                  <a:spcPct val="100000"/>
                </a:lnSpc>
                <a:spcBef>
                  <a:spcPts val="0"/>
                </a:spcBef>
                <a:spcAft>
                  <a:spcPts val="0"/>
                </a:spcAft>
                <a:buClrTx/>
                <a:buSzTx/>
                <a:buFontTx/>
                <a:buNone/>
                <a:tabLst/>
                <a:defRPr/>
              </a:pPr>
              <a:t>35</a:t>
            </a:fld>
            <a:endParaRPr kumimoji="0" lang="de-DE" sz="1067" b="0" i="0" u="none" strike="noStrike" kern="1200" cap="none" spc="0" normalizeH="0" baseline="0" noProof="0" dirty="0">
              <a:ln>
                <a:noFill/>
              </a:ln>
              <a:solidFill>
                <a:prstClr val="black">
                  <a:tint val="75000"/>
                </a:prstClr>
              </a:solidFill>
              <a:effectLst/>
              <a:uLnTx/>
              <a:uFillTx/>
              <a:latin typeface="Arial" charset="0"/>
              <a:cs typeface="Arial" charset="0"/>
            </a:endParaRPr>
          </a:p>
        </p:txBody>
      </p:sp>
      <p:sp>
        <p:nvSpPr>
          <p:cNvPr id="4" name="Textplatzhalter 3"/>
          <p:cNvSpPr>
            <a:spLocks noGrp="1"/>
          </p:cNvSpPr>
          <p:nvPr>
            <p:ph type="body" sz="quarter" idx="16"/>
          </p:nvPr>
        </p:nvSpPr>
        <p:spPr/>
        <p:txBody>
          <a:bodyPr>
            <a:normAutofit/>
          </a:bodyPr>
          <a:lstStyle/>
          <a:p>
            <a:r>
              <a:rPr lang="en-GB" dirty="0">
                <a:latin typeface="Arial" panose="020B0604020202020204" pitchFamily="34" charset="0"/>
                <a:cs typeface="Arial" panose="020B0604020202020204" pitchFamily="34" charset="0"/>
              </a:rPr>
              <a:t>To monitor and visualise progress towards 2030 targets</a:t>
            </a:r>
          </a:p>
          <a:p>
            <a:r>
              <a:rPr lang="en-GB" dirty="0">
                <a:latin typeface="Arial" panose="020B0604020202020204" pitchFamily="34" charset="0"/>
                <a:cs typeface="Arial" panose="020B0604020202020204" pitchFamily="34" charset="0"/>
              </a:rPr>
              <a:t>To make current version of NDC publicly available</a:t>
            </a:r>
          </a:p>
          <a:p>
            <a:pPr marL="2400" indent="0">
              <a:buNone/>
            </a:pPr>
            <a:endParaRPr lang="en-GB" dirty="0"/>
          </a:p>
        </p:txBody>
      </p:sp>
    </p:spTree>
    <p:extLst>
      <p:ext uri="{BB962C8B-B14F-4D97-AF65-F5344CB8AC3E}">
        <p14:creationId xmlns:p14="http://schemas.microsoft.com/office/powerpoint/2010/main" val="31805246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GB" sz="4000" b="1" dirty="0">
                <a:solidFill>
                  <a:srgbClr val="0070C0"/>
                </a:solidFill>
                <a:latin typeface="Arial" panose="020B0604020202020204" pitchFamily="34" charset="0"/>
                <a:cs typeface="Arial" panose="020B0604020202020204" pitchFamily="34" charset="0"/>
              </a:rPr>
              <a:t>NDC Module (input parameters</a:t>
            </a:r>
            <a:r>
              <a:rPr lang="de-DE" sz="4000" b="1" dirty="0">
                <a:solidFill>
                  <a:srgbClr val="0070C0"/>
                </a:solidFill>
                <a:latin typeface="Arial" panose="020B0604020202020204" pitchFamily="34" charset="0"/>
                <a:cs typeface="Arial" panose="020B0604020202020204" pitchFamily="34" charset="0"/>
              </a:rPr>
              <a:t>)</a:t>
            </a:r>
          </a:p>
        </p:txBody>
      </p:sp>
      <p:sp>
        <p:nvSpPr>
          <p:cNvPr id="2" name="Textfeld 1"/>
          <p:cNvSpPr txBox="1"/>
          <p:nvPr/>
        </p:nvSpPr>
        <p:spPr>
          <a:xfrm>
            <a:off x="416312" y="1615689"/>
            <a:ext cx="11111571" cy="60016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a:ea typeface="+mn-ea"/>
                <a:cs typeface="+mn-cs"/>
              </a:rPr>
              <a:t>The NDC module combines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Arial"/>
                <a:ea typeface="+mn-ea"/>
                <a:cs typeface="+mn-cs"/>
              </a:rPr>
              <a:t>Data: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a:ea typeface="+mn-ea"/>
              <a:cs typeface="+mn-cs"/>
            </a:endParaRPr>
          </a:p>
          <a:p>
            <a:pPr marL="380990" marR="0" lvl="0" indent="-38099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Arial"/>
                <a:ea typeface="+mn-ea"/>
                <a:cs typeface="+mn-cs"/>
              </a:rPr>
              <a:t>Historic GHG emissions trends (1990-) from GHG emission module</a:t>
            </a:r>
          </a:p>
          <a:p>
            <a:pPr marL="380990" marR="0" lvl="0" indent="-38099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Arial"/>
                <a:ea typeface="+mn-ea"/>
                <a:cs typeface="+mn-cs"/>
              </a:rPr>
              <a:t>GHG emission scenarios (B2, M1-M4) from projection module</a:t>
            </a:r>
          </a:p>
          <a:p>
            <a:pPr marL="380990" marR="0" lvl="0" indent="-38099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Arial"/>
                <a:ea typeface="+mn-ea"/>
                <a:cs typeface="+mn-cs"/>
              </a:rPr>
              <a:t>NDC targets (relative, conditional)</a:t>
            </a:r>
          </a:p>
          <a:p>
            <a:pPr marL="380990" marR="0" lvl="0" indent="-38099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a:ea typeface="+mn-ea"/>
                <a:cs typeface="+mn-cs"/>
              </a:rPr>
              <a:t>and tracks Serbia´s progress towards meeting it´s NDC target.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Arial"/>
                <a:ea typeface="+mn-ea"/>
                <a:cs typeface="+mn-cs"/>
              </a:rPr>
              <a:t>Reports: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sng" strike="noStrike" kern="1200" cap="none" spc="0" normalizeH="0" baseline="0" noProof="0" dirty="0">
              <a:ln>
                <a:noFill/>
              </a:ln>
              <a:solidFill>
                <a:prstClr val="black"/>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Arial"/>
                <a:ea typeface="+mn-ea"/>
                <a:cs typeface="+mn-cs"/>
              </a:rPr>
              <a:t>NDC report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2400" b="0" i="0" u="none" strike="noStrike" kern="1200" cap="none" spc="0" normalizeH="0" baseline="0" noProof="0" dirty="0">
              <a:ln>
                <a:noFill/>
              </a:ln>
              <a:solidFill>
                <a:prstClr val="black"/>
              </a:solidFill>
              <a:effectLst/>
              <a:uLnTx/>
              <a:uFillTx/>
              <a:latin typeface="Arial"/>
              <a:ea typeface="+mn-ea"/>
              <a:cs typeface="+mn-cs"/>
            </a:endParaRPr>
          </a:p>
          <a:p>
            <a:pPr marL="380990" marR="0" lvl="0" indent="-38099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AT" sz="24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5584098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z="2400" b="1" dirty="0">
                <a:solidFill>
                  <a:srgbClr val="0070C0"/>
                </a:solidFill>
                <a:effectLst>
                  <a:outerShdw blurRad="38100" dist="38100" dir="2700000" algn="tl">
                    <a:srgbClr val="000000">
                      <a:alpha val="43137"/>
                    </a:srgbClr>
                  </a:outerShdw>
                </a:effectLst>
              </a:rPr>
              <a:t>NDC Module</a:t>
            </a:r>
            <a:br>
              <a:rPr lang="en-GB" sz="2400" b="1" dirty="0">
                <a:solidFill>
                  <a:srgbClr val="0070C0"/>
                </a:solidFill>
                <a:effectLst>
                  <a:outerShdw blurRad="38100" dist="38100" dir="2700000" algn="tl">
                    <a:srgbClr val="000000">
                      <a:alpha val="43137"/>
                    </a:srgbClr>
                  </a:outerShdw>
                </a:effectLst>
              </a:rPr>
            </a:br>
            <a:r>
              <a:rPr lang="en-GB" sz="2400" b="1" dirty="0">
                <a:solidFill>
                  <a:srgbClr val="0070C0"/>
                </a:solidFill>
                <a:effectLst>
                  <a:outerShdw blurRad="38100" dist="38100" dir="2700000" algn="tl">
                    <a:srgbClr val="000000">
                      <a:alpha val="43137"/>
                    </a:srgbClr>
                  </a:outerShdw>
                </a:effectLst>
              </a:rPr>
              <a:t>Reporting requirements - summary</a:t>
            </a:r>
            <a:endParaRPr lang="de-AT" sz="2400" b="1" dirty="0">
              <a:solidFill>
                <a:srgbClr val="0070C0"/>
              </a:solidFill>
              <a:effectLst>
                <a:outerShdw blurRad="38100" dist="38100" dir="2700000" algn="tl">
                  <a:srgbClr val="000000">
                    <a:alpha val="43137"/>
                  </a:srgbClr>
                </a:outerShdw>
              </a:effectLst>
            </a:endParaRPr>
          </a:p>
        </p:txBody>
      </p:sp>
      <p:sp>
        <p:nvSpPr>
          <p:cNvPr id="3" name="Foliennummernplatzhalter 2"/>
          <p:cNvSpPr>
            <a:spLocks noGrp="1"/>
          </p:cNvSpPr>
          <p:nvPr>
            <p:ph type="sldNum" sz="quarter" idx="12"/>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72BFC8B5-7E05-8645-9F0B-88F35640E36C}" type="slidenum">
              <a:rPr kumimoji="0" lang="de-DE" sz="1067" b="0" i="0" u="none" strike="noStrike" kern="1200" cap="none" spc="0" normalizeH="0" baseline="0" noProof="0">
                <a:ln>
                  <a:noFill/>
                </a:ln>
                <a:solidFill>
                  <a:prstClr val="black">
                    <a:tint val="75000"/>
                  </a:prstClr>
                </a:solidFill>
                <a:effectLst/>
                <a:uLnTx/>
                <a:uFillTx/>
                <a:latin typeface="Arial" charset="0"/>
                <a:cs typeface="Arial" charset="0"/>
              </a:rPr>
              <a:pPr marL="0" marR="0" lvl="0" indent="0" algn="r" defTabSz="914377" rtl="0" eaLnBrk="1" fontAlgn="auto" latinLnBrk="0" hangingPunct="1">
                <a:lnSpc>
                  <a:spcPct val="100000"/>
                </a:lnSpc>
                <a:spcBef>
                  <a:spcPts val="0"/>
                </a:spcBef>
                <a:spcAft>
                  <a:spcPts val="0"/>
                </a:spcAft>
                <a:buClrTx/>
                <a:buSzTx/>
                <a:buFontTx/>
                <a:buNone/>
                <a:tabLst/>
                <a:defRPr/>
              </a:pPr>
              <a:t>37</a:t>
            </a:fld>
            <a:endParaRPr kumimoji="0" lang="de-DE" sz="1067" b="0" i="0" u="none" strike="noStrike" kern="1200" cap="none" spc="0" normalizeH="0" baseline="0" noProof="0" dirty="0">
              <a:ln>
                <a:noFill/>
              </a:ln>
              <a:solidFill>
                <a:prstClr val="black">
                  <a:tint val="75000"/>
                </a:prstClr>
              </a:solidFill>
              <a:effectLst/>
              <a:uLnTx/>
              <a:uFillTx/>
              <a:latin typeface="Arial" charset="0"/>
              <a:cs typeface="Arial" charset="0"/>
            </a:endParaRPr>
          </a:p>
        </p:txBody>
      </p:sp>
      <p:sp>
        <p:nvSpPr>
          <p:cNvPr id="4" name="Textplatzhalter 3"/>
          <p:cNvSpPr>
            <a:spLocks noGrp="1"/>
          </p:cNvSpPr>
          <p:nvPr>
            <p:ph type="body" sz="quarter" idx="16"/>
          </p:nvPr>
        </p:nvSpPr>
        <p:spPr/>
        <p:txBody>
          <a:bodyPr>
            <a:normAutofit fontScale="77500" lnSpcReduction="20000"/>
          </a:bodyPr>
          <a:lstStyle/>
          <a:p>
            <a:pPr lvl="0"/>
            <a:r>
              <a:rPr lang="en-GB" b="1" dirty="0"/>
              <a:t>UNFCCC:</a:t>
            </a:r>
            <a:r>
              <a:rPr lang="en-GB" dirty="0"/>
              <a:t> </a:t>
            </a:r>
          </a:p>
          <a:p>
            <a:pPr lvl="1"/>
            <a:r>
              <a:rPr lang="en-GB" dirty="0"/>
              <a:t>The modalities, procedures and guidelines (MPGs) for the transparency framework for action and support, referred to in Article 13 of the Paris Agreement are defined in </a:t>
            </a:r>
            <a:r>
              <a:rPr lang="en-GB" b="1" dirty="0"/>
              <a:t>Decision 18/CMA.1</a:t>
            </a:r>
            <a:r>
              <a:rPr lang="en-GB" dirty="0"/>
              <a:t>. </a:t>
            </a:r>
          </a:p>
          <a:p>
            <a:pPr lvl="1"/>
            <a:r>
              <a:rPr lang="en-GB" dirty="0"/>
              <a:t>MPGs para. 59-103: </a:t>
            </a:r>
            <a:r>
              <a:rPr lang="en-GB" sz="1600" b="1" dirty="0">
                <a:effectLst/>
                <a:latin typeface="Arial" panose="020B0604020202020204" pitchFamily="34" charset="0"/>
                <a:ea typeface="Calibri" panose="020F0502020204030204" pitchFamily="34" charset="0"/>
                <a:cs typeface="Times New Roman" panose="02020603050405020304" pitchFamily="18" charset="0"/>
              </a:rPr>
              <a:t>III. Information necessary to track progress made in implementing and achieving </a:t>
            </a:r>
            <a:r>
              <a:rPr lang="en-GB" sz="1600" b="1" u="sng" dirty="0">
                <a:effectLst/>
                <a:latin typeface="Arial" panose="020B0604020202020204" pitchFamily="34" charset="0"/>
                <a:ea typeface="Calibri" panose="020F0502020204030204" pitchFamily="34" charset="0"/>
                <a:cs typeface="Times New Roman" panose="02020603050405020304" pitchFamily="18" charset="0"/>
              </a:rPr>
              <a:t>nationally determined contributions </a:t>
            </a:r>
            <a:r>
              <a:rPr lang="en-GB" sz="1600" b="1" dirty="0">
                <a:effectLst/>
                <a:latin typeface="Arial" panose="020B0604020202020204" pitchFamily="34" charset="0"/>
                <a:ea typeface="Calibri" panose="020F0502020204030204" pitchFamily="34" charset="0"/>
                <a:cs typeface="Times New Roman" panose="02020603050405020304" pitchFamily="18" charset="0"/>
              </a:rPr>
              <a:t>under Article 4 of the Paris Agreement </a:t>
            </a:r>
          </a:p>
          <a:p>
            <a:pPr lvl="1"/>
            <a:r>
              <a:rPr lang="en-GB" dirty="0">
                <a:latin typeface="Arial" panose="020B0604020202020204" pitchFamily="34" charset="0"/>
                <a:cs typeface="Times New Roman" panose="02020603050405020304" pitchFamily="18" charset="0"/>
              </a:rPr>
              <a:t>Additionally, Decision 4/CMA.1, Annex I – clarity on NDC and Annex II – accounting for NDC and Decision 6/CMA.1 – common timeframe for NDCs and 9/CMA.1 on adaptation are also relevant  </a:t>
            </a:r>
            <a:endParaRPr lang="en-US" dirty="0"/>
          </a:p>
          <a:p>
            <a:pPr lvl="0"/>
            <a:r>
              <a:rPr lang="en-GB" b="1" dirty="0"/>
              <a:t>EU: </a:t>
            </a:r>
          </a:p>
          <a:p>
            <a:pPr lvl="1"/>
            <a:r>
              <a:rPr lang="en-GB" dirty="0"/>
              <a:t>Governance Regulation (EU  2018/1999) and Implementing Regulation (EU 2020/1208): </a:t>
            </a:r>
          </a:p>
          <a:p>
            <a:pPr lvl="1"/>
            <a:r>
              <a:rPr lang="en-GB" dirty="0"/>
              <a:t>are fully in line with the Paris Agreement and MPGs</a:t>
            </a:r>
          </a:p>
          <a:p>
            <a:pPr lvl="0"/>
            <a:r>
              <a:rPr lang="en-GB" b="1" dirty="0"/>
              <a:t>Serbian Climate Change Law </a:t>
            </a:r>
          </a:p>
          <a:p>
            <a:pPr lvl="0"/>
            <a:r>
              <a:rPr lang="en-GB" sz="1600" dirty="0"/>
              <a:t>Only generally in Art. 3 on implementation of the Paris Agreement</a:t>
            </a:r>
            <a:endParaRPr lang="de-AT" sz="1600" dirty="0"/>
          </a:p>
        </p:txBody>
      </p:sp>
    </p:spTree>
    <p:extLst>
      <p:ext uri="{BB962C8B-B14F-4D97-AF65-F5344CB8AC3E}">
        <p14:creationId xmlns:p14="http://schemas.microsoft.com/office/powerpoint/2010/main" val="39876640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FA251-2848-46FC-838C-B63703F5F224}"/>
              </a:ext>
            </a:extLst>
          </p:cNvPr>
          <p:cNvSpPr>
            <a:spLocks noGrp="1"/>
          </p:cNvSpPr>
          <p:nvPr>
            <p:ph type="title"/>
          </p:nvPr>
        </p:nvSpPr>
        <p:spPr/>
        <p:txBody>
          <a:bodyPr>
            <a:normAutofit/>
          </a:bodyPr>
          <a:lstStyle/>
          <a:p>
            <a:r>
              <a:rPr lang="en-GB" sz="4000" b="1" dirty="0">
                <a:solidFill>
                  <a:srgbClr val="0070C0"/>
                </a:solidFill>
                <a:latin typeface="Arial" panose="020B0604020202020204" pitchFamily="34" charset="0"/>
                <a:cs typeface="Arial" panose="020B0604020202020204" pitchFamily="34" charset="0"/>
              </a:rPr>
              <a:t>NATIONAL REPORTING </a:t>
            </a:r>
            <a:r>
              <a:rPr lang="de-DE" sz="4000" b="1" dirty="0">
                <a:solidFill>
                  <a:srgbClr val="0070C0"/>
                </a:solidFill>
                <a:latin typeface="Arial" panose="020B0604020202020204" pitchFamily="34" charset="0"/>
                <a:cs typeface="Arial" panose="020B0604020202020204" pitchFamily="34" charset="0"/>
              </a:rPr>
              <a:t>MODULE</a:t>
            </a:r>
            <a:endParaRPr lang="en-GB" sz="4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457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824" y="778933"/>
            <a:ext cx="9192355" cy="931931"/>
          </a:xfrm>
        </p:spPr>
        <p:txBody>
          <a:bodyPr/>
          <a:lstStyle/>
          <a:p>
            <a:r>
              <a:rPr lang="en-GB" sz="4000" b="1" dirty="0">
                <a:solidFill>
                  <a:srgbClr val="0070C0"/>
                </a:solidFill>
                <a:latin typeface="Arial" panose="020B0604020202020204" pitchFamily="34" charset="0"/>
                <a:cs typeface="Arial" panose="020B0604020202020204" pitchFamily="34" charset="0"/>
              </a:rPr>
              <a:t>Purpose</a:t>
            </a:r>
            <a:br>
              <a:rPr lang="en-GB" b="1" dirty="0">
                <a:solidFill>
                  <a:srgbClr val="0070C0"/>
                </a:solidFill>
              </a:rPr>
            </a:br>
            <a:endParaRPr lang="de-AT" b="1" dirty="0">
              <a:solidFill>
                <a:srgbClr val="0070C0"/>
              </a:solidFill>
            </a:endParaRPr>
          </a:p>
        </p:txBody>
      </p:sp>
      <p:sp>
        <p:nvSpPr>
          <p:cNvPr id="3" name="Foliennummernplatzhalter 2"/>
          <p:cNvSpPr>
            <a:spLocks noGrp="1"/>
          </p:cNvSpPr>
          <p:nvPr>
            <p:ph type="sldNum" sz="quarter" idx="12"/>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72BFC8B5-7E05-8645-9F0B-88F35640E36C}" type="slidenum">
              <a:rPr kumimoji="0" lang="de-DE" sz="1067" b="0" i="0" u="none" strike="noStrike" kern="1200" cap="none" spc="0" normalizeH="0" baseline="0" noProof="0">
                <a:ln>
                  <a:noFill/>
                </a:ln>
                <a:solidFill>
                  <a:prstClr val="black">
                    <a:tint val="75000"/>
                  </a:prstClr>
                </a:solidFill>
                <a:effectLst/>
                <a:uLnTx/>
                <a:uFillTx/>
                <a:latin typeface="Arial" charset="0"/>
                <a:cs typeface="Arial" charset="0"/>
              </a:rPr>
              <a:pPr marL="0" marR="0" lvl="0" indent="0" algn="r" defTabSz="914377" rtl="0" eaLnBrk="1" fontAlgn="auto" latinLnBrk="0" hangingPunct="1">
                <a:lnSpc>
                  <a:spcPct val="100000"/>
                </a:lnSpc>
                <a:spcBef>
                  <a:spcPts val="0"/>
                </a:spcBef>
                <a:spcAft>
                  <a:spcPts val="0"/>
                </a:spcAft>
                <a:buClrTx/>
                <a:buSzTx/>
                <a:buFontTx/>
                <a:buNone/>
                <a:tabLst/>
                <a:defRPr/>
              </a:pPr>
              <a:t>39</a:t>
            </a:fld>
            <a:endParaRPr kumimoji="0" lang="de-DE" sz="1067" b="0" i="0" u="none" strike="noStrike" kern="1200" cap="none" spc="0" normalizeH="0" baseline="0" noProof="0" dirty="0">
              <a:ln>
                <a:noFill/>
              </a:ln>
              <a:solidFill>
                <a:prstClr val="black">
                  <a:tint val="75000"/>
                </a:prstClr>
              </a:solidFill>
              <a:effectLst/>
              <a:uLnTx/>
              <a:uFillTx/>
              <a:latin typeface="Arial" charset="0"/>
              <a:cs typeface="Arial" charset="0"/>
            </a:endParaRPr>
          </a:p>
        </p:txBody>
      </p:sp>
      <p:sp>
        <p:nvSpPr>
          <p:cNvPr id="4" name="Textplatzhalter 3"/>
          <p:cNvSpPr>
            <a:spLocks noGrp="1"/>
          </p:cNvSpPr>
          <p:nvPr>
            <p:ph type="body" sz="quarter" idx="16"/>
          </p:nvPr>
        </p:nvSpPr>
        <p:spPr/>
        <p:txBody>
          <a:bodyPr>
            <a:normAutofit/>
          </a:bodyPr>
          <a:lstStyle/>
          <a:p>
            <a:r>
              <a:rPr lang="en-GB" dirty="0">
                <a:latin typeface="Arial" panose="020B0604020202020204" pitchFamily="34" charset="0"/>
                <a:cs typeface="Arial" panose="020B0604020202020204" pitchFamily="34" charset="0"/>
              </a:rPr>
              <a:t>To display NR-relevant policies and measures</a:t>
            </a:r>
          </a:p>
          <a:p>
            <a:r>
              <a:rPr lang="en-GB" dirty="0">
                <a:latin typeface="Arial" panose="020B0604020202020204" pitchFamily="34" charset="0"/>
                <a:cs typeface="Arial" panose="020B0604020202020204" pitchFamily="34" charset="0"/>
              </a:rPr>
              <a:t>To display NR-relevant climate change adaptations</a:t>
            </a:r>
          </a:p>
          <a:p>
            <a:pPr marL="2400" indent="0">
              <a:buNone/>
            </a:pPr>
            <a:endParaRPr lang="en-GB" dirty="0"/>
          </a:p>
        </p:txBody>
      </p:sp>
    </p:spTree>
    <p:extLst>
      <p:ext uri="{BB962C8B-B14F-4D97-AF65-F5344CB8AC3E}">
        <p14:creationId xmlns:p14="http://schemas.microsoft.com/office/powerpoint/2010/main" val="3992841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CF4E3-DDF8-4A42-83BA-B9463561F0DC}"/>
              </a:ext>
            </a:extLst>
          </p:cNvPr>
          <p:cNvSpPr>
            <a:spLocks noGrp="1"/>
          </p:cNvSpPr>
          <p:nvPr>
            <p:ph type="title"/>
          </p:nvPr>
        </p:nvSpPr>
        <p:spPr/>
        <p:txBody>
          <a:bodyPr/>
          <a:lstStyle/>
          <a:p>
            <a:r>
              <a:rPr lang="en-GB" sz="3600" b="1" dirty="0" err="1">
                <a:solidFill>
                  <a:schemeClr val="accent1"/>
                </a:solidFill>
                <a:latin typeface="Arial" panose="020B0604020202020204" pitchFamily="34" charset="0"/>
                <a:cs typeface="Arial" panose="020B0604020202020204" pitchFamily="34" charset="0"/>
              </a:rPr>
              <a:t>Mrv</a:t>
            </a:r>
            <a:r>
              <a:rPr lang="en-GB" sz="3600" b="1" dirty="0">
                <a:solidFill>
                  <a:schemeClr val="accent1"/>
                </a:solidFill>
                <a:latin typeface="Arial" panose="020B0604020202020204" pitchFamily="34" charset="0"/>
                <a:cs typeface="Arial" panose="020B0604020202020204" pitchFamily="34" charset="0"/>
              </a:rPr>
              <a:t>-it tool serves for:</a:t>
            </a:r>
          </a:p>
        </p:txBody>
      </p:sp>
      <p:sp>
        <p:nvSpPr>
          <p:cNvPr id="3" name="Slide Number Placeholder 2">
            <a:extLst>
              <a:ext uri="{FF2B5EF4-FFF2-40B4-BE49-F238E27FC236}">
                <a16:creationId xmlns:a16="http://schemas.microsoft.com/office/drawing/2014/main" id="{62B17A74-3DDA-4C00-9127-DBE7DCE3344A}"/>
              </a:ext>
            </a:extLst>
          </p:cNvPr>
          <p:cNvSpPr>
            <a:spLocks noGrp="1"/>
          </p:cNvSpPr>
          <p:nvPr>
            <p:ph type="sldNum" sz="quarter" idx="12"/>
          </p:nvPr>
        </p:nvSpPr>
        <p:spPr/>
        <p:txBody>
          <a:bodyPr/>
          <a:lstStyle/>
          <a:p>
            <a:fld id="{72BFC8B5-7E05-8645-9F0B-88F35640E36C}" type="slidenum">
              <a:rPr lang="de-DE" smtClean="0"/>
              <a:t>4</a:t>
            </a:fld>
            <a:endParaRPr lang="de-DE" dirty="0"/>
          </a:p>
        </p:txBody>
      </p:sp>
      <p:sp>
        <p:nvSpPr>
          <p:cNvPr id="4" name="Text Placeholder 3">
            <a:extLst>
              <a:ext uri="{FF2B5EF4-FFF2-40B4-BE49-F238E27FC236}">
                <a16:creationId xmlns:a16="http://schemas.microsoft.com/office/drawing/2014/main" id="{2E95BB46-5BC3-4CB6-AABF-815B9468DFA2}"/>
              </a:ext>
            </a:extLst>
          </p:cNvPr>
          <p:cNvSpPr>
            <a:spLocks noGrp="1"/>
          </p:cNvSpPr>
          <p:nvPr>
            <p:ph type="body" sz="quarter" idx="16"/>
          </p:nvPr>
        </p:nvSpPr>
        <p:spPr>
          <a:xfrm>
            <a:off x="584759" y="1945681"/>
            <a:ext cx="11020899" cy="4155675"/>
          </a:xfrm>
        </p:spPr>
        <p:txBody>
          <a:bodyPr>
            <a:normAutofit/>
          </a:bodyPr>
          <a:lstStyle/>
          <a:p>
            <a:pPr marL="516750" indent="-514350">
              <a:buAutoNum type="arabicPeriod"/>
            </a:pPr>
            <a:r>
              <a:rPr lang="en-GB" sz="1900" dirty="0">
                <a:solidFill>
                  <a:schemeClr val="accent1"/>
                </a:solidFill>
                <a:latin typeface="Arial" panose="020B0604020202020204" pitchFamily="34" charset="0"/>
                <a:cs typeface="Arial" panose="020B0604020202020204" pitchFamily="34" charset="0"/>
              </a:rPr>
              <a:t>Preparation and monitoring of implementation of low carbon strategies;</a:t>
            </a:r>
          </a:p>
          <a:p>
            <a:pPr marL="516750" indent="-514350">
              <a:buAutoNum type="arabicPeriod"/>
            </a:pPr>
            <a:r>
              <a:rPr lang="en-GB" sz="1900" dirty="0">
                <a:solidFill>
                  <a:schemeClr val="accent1"/>
                </a:solidFill>
                <a:latin typeface="Arial" panose="020B0604020202020204" pitchFamily="34" charset="0"/>
                <a:cs typeface="Arial" panose="020B0604020202020204" pitchFamily="34" charset="0"/>
              </a:rPr>
              <a:t>Iterative process of NDC planning, monitoring and reporting</a:t>
            </a:r>
          </a:p>
          <a:p>
            <a:pPr marL="518400" indent="-514800">
              <a:buNone/>
            </a:pPr>
            <a:r>
              <a:rPr lang="en-GB" sz="1900" dirty="0">
                <a:solidFill>
                  <a:schemeClr val="accent1"/>
                </a:solidFill>
                <a:latin typeface="Arial" panose="020B0604020202020204" pitchFamily="34" charset="0"/>
                <a:cs typeface="Arial" panose="020B0604020202020204" pitchFamily="34" charset="0"/>
              </a:rPr>
              <a:t>3.	Reporting of policies, measures and projections of GHG emissions, 	adaptation to climate change and climate finance;</a:t>
            </a:r>
          </a:p>
          <a:p>
            <a:pPr marL="518400" indent="-514800" algn="just">
              <a:buNone/>
            </a:pPr>
            <a:r>
              <a:rPr lang="en-GB" sz="1900" dirty="0">
                <a:solidFill>
                  <a:schemeClr val="accent1"/>
                </a:solidFill>
                <a:latin typeface="Arial" panose="020B0604020202020204" pitchFamily="34" charset="0"/>
                <a:cs typeface="Arial" panose="020B0604020202020204" pitchFamily="34" charset="0"/>
              </a:rPr>
              <a:t>4.	Establishing a national inventory system for estimating anthropogenic GHG emissions by sources and removals by sinks not controlled by the Montreal protocol, and for reporting and archiving inventory information;</a:t>
            </a:r>
          </a:p>
          <a:p>
            <a:pPr marL="518400" indent="-514800">
              <a:buNone/>
            </a:pPr>
            <a:r>
              <a:rPr lang="en-GB" sz="1900" dirty="0">
                <a:solidFill>
                  <a:schemeClr val="accent1"/>
                </a:solidFill>
                <a:latin typeface="Arial" panose="020B0604020202020204" pitchFamily="34" charset="0"/>
                <a:cs typeface="Arial" panose="020B0604020202020204" pitchFamily="34" charset="0"/>
              </a:rPr>
              <a:t>5.	Reporting to the UNFCCC and to the EU at the later stage.	</a:t>
            </a:r>
          </a:p>
          <a:p>
            <a:pPr marL="2400" indent="0">
              <a:buNone/>
            </a:pPr>
            <a:endParaRPr lang="en-GB" dirty="0"/>
          </a:p>
        </p:txBody>
      </p:sp>
    </p:spTree>
    <p:extLst>
      <p:ext uri="{BB962C8B-B14F-4D97-AF65-F5344CB8AC3E}">
        <p14:creationId xmlns:p14="http://schemas.microsoft.com/office/powerpoint/2010/main" val="34766823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flipH="1" flipV="1">
            <a:off x="455105" y="590550"/>
            <a:ext cx="45719" cy="188383"/>
          </a:xfrm>
        </p:spPr>
        <p:txBody>
          <a:bodyPr/>
          <a:lstStyle/>
          <a:p>
            <a:br>
              <a:rPr lang="en-GB" b="1" dirty="0">
                <a:solidFill>
                  <a:srgbClr val="0070C0"/>
                </a:solidFill>
              </a:rPr>
            </a:br>
            <a:endParaRPr lang="de-AT" b="1" dirty="0">
              <a:solidFill>
                <a:srgbClr val="0070C0"/>
              </a:solidFill>
            </a:endParaRPr>
          </a:p>
        </p:txBody>
      </p:sp>
      <p:sp>
        <p:nvSpPr>
          <p:cNvPr id="3" name="Foliennummernplatzhalter 2"/>
          <p:cNvSpPr>
            <a:spLocks noGrp="1"/>
          </p:cNvSpPr>
          <p:nvPr>
            <p:ph type="sldNum" sz="quarter" idx="12"/>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72BFC8B5-7E05-8645-9F0B-88F35640E36C}" type="slidenum">
              <a:rPr kumimoji="0" lang="de-DE" sz="1067" b="0" i="0" u="none" strike="noStrike" kern="1200" cap="none" spc="0" normalizeH="0" baseline="0" noProof="0">
                <a:ln>
                  <a:noFill/>
                </a:ln>
                <a:solidFill>
                  <a:prstClr val="black">
                    <a:tint val="75000"/>
                  </a:prstClr>
                </a:solidFill>
                <a:effectLst/>
                <a:uLnTx/>
                <a:uFillTx/>
                <a:latin typeface="Arial" charset="0"/>
                <a:cs typeface="Arial" charset="0"/>
              </a:rPr>
              <a:pPr marL="0" marR="0" lvl="0" indent="0" algn="r" defTabSz="914377" rtl="0" eaLnBrk="1" fontAlgn="auto" latinLnBrk="0" hangingPunct="1">
                <a:lnSpc>
                  <a:spcPct val="100000"/>
                </a:lnSpc>
                <a:spcBef>
                  <a:spcPts val="0"/>
                </a:spcBef>
                <a:spcAft>
                  <a:spcPts val="0"/>
                </a:spcAft>
                <a:buClrTx/>
                <a:buSzTx/>
                <a:buFontTx/>
                <a:buNone/>
                <a:tabLst/>
                <a:defRPr/>
              </a:pPr>
              <a:t>40</a:t>
            </a:fld>
            <a:endParaRPr kumimoji="0" lang="de-DE" sz="1067" b="0" i="0" u="none" strike="noStrike" kern="1200" cap="none" spc="0" normalizeH="0" baseline="0" noProof="0" dirty="0">
              <a:ln>
                <a:noFill/>
              </a:ln>
              <a:solidFill>
                <a:prstClr val="black">
                  <a:tint val="75000"/>
                </a:prstClr>
              </a:solidFill>
              <a:effectLst/>
              <a:uLnTx/>
              <a:uFillTx/>
              <a:latin typeface="Arial" charset="0"/>
              <a:cs typeface="Arial" charset="0"/>
            </a:endParaRPr>
          </a:p>
        </p:txBody>
      </p:sp>
      <p:sp>
        <p:nvSpPr>
          <p:cNvPr id="4" name="Textplatzhalter 3"/>
          <p:cNvSpPr>
            <a:spLocks noGrp="1"/>
          </p:cNvSpPr>
          <p:nvPr>
            <p:ph type="body" sz="quarter" idx="16"/>
          </p:nvPr>
        </p:nvSpPr>
        <p:spPr/>
        <p:txBody>
          <a:bodyPr>
            <a:normAutofit/>
          </a:bodyPr>
          <a:lstStyle/>
          <a:p>
            <a:pPr marL="2400" indent="0" algn="ctr">
              <a:buNone/>
            </a:pPr>
            <a:endParaRPr lang="en-GB" b="1" dirty="0">
              <a:solidFill>
                <a:srgbClr val="0070C0"/>
              </a:solidFill>
              <a:latin typeface="Arial" panose="020B0604020202020204" pitchFamily="34" charset="0"/>
              <a:cs typeface="Arial" panose="020B0604020202020204" pitchFamily="34" charset="0"/>
            </a:endParaRPr>
          </a:p>
          <a:p>
            <a:pPr marL="2400" indent="0" algn="ctr">
              <a:buNone/>
            </a:pPr>
            <a:endParaRPr lang="en-GB" b="1" dirty="0">
              <a:solidFill>
                <a:srgbClr val="0070C0"/>
              </a:solidFill>
              <a:latin typeface="Arial" panose="020B0604020202020204" pitchFamily="34" charset="0"/>
              <a:cs typeface="Arial" panose="020B0604020202020204" pitchFamily="34" charset="0"/>
            </a:endParaRPr>
          </a:p>
          <a:p>
            <a:pPr marL="2400" indent="0" algn="ctr">
              <a:buNone/>
            </a:pPr>
            <a:r>
              <a:rPr lang="en-GB" b="1" dirty="0">
                <a:solidFill>
                  <a:srgbClr val="0070C0"/>
                </a:solidFill>
                <a:latin typeface="Arial" panose="020B0604020202020204" pitchFamily="34" charset="0"/>
                <a:cs typeface="Arial" panose="020B0604020202020204" pitchFamily="34" charset="0"/>
              </a:rPr>
              <a:t>Thank you for your attention</a:t>
            </a:r>
          </a:p>
          <a:p>
            <a:pPr marL="2400" indent="0" algn="ctr">
              <a:buNone/>
            </a:pPr>
            <a:endParaRPr lang="en-GB" b="1" dirty="0">
              <a:solidFill>
                <a:srgbClr val="0070C0"/>
              </a:solidFill>
              <a:latin typeface="Arial" panose="020B0604020202020204" pitchFamily="34" charset="0"/>
              <a:cs typeface="Arial" panose="020B0604020202020204" pitchFamily="34" charset="0"/>
            </a:endParaRPr>
          </a:p>
          <a:p>
            <a:pPr marL="2400" indent="0">
              <a:buNone/>
            </a:pPr>
            <a:endParaRPr lang="en-GB" b="1" dirty="0">
              <a:solidFill>
                <a:srgbClr val="0070C0"/>
              </a:solidFill>
              <a:latin typeface="Arial" panose="020B0604020202020204" pitchFamily="34" charset="0"/>
              <a:cs typeface="Arial" panose="020B0604020202020204" pitchFamily="34" charset="0"/>
            </a:endParaRPr>
          </a:p>
          <a:p>
            <a:pPr marL="2400" indent="0">
              <a:buNone/>
            </a:pPr>
            <a:r>
              <a:rPr lang="en-GB" sz="2000" b="1" dirty="0">
                <a:solidFill>
                  <a:srgbClr val="0070C0"/>
                </a:solidFill>
                <a:latin typeface="Arial" panose="020B0604020202020204" pitchFamily="34" charset="0"/>
                <a:cs typeface="Arial" panose="020B0604020202020204" pitchFamily="34" charset="0"/>
              </a:rPr>
              <a:t>Contact: Elisabeth </a:t>
            </a:r>
            <a:r>
              <a:rPr lang="en-GB" sz="2000" b="1" dirty="0" err="1">
                <a:solidFill>
                  <a:srgbClr val="0070C0"/>
                </a:solidFill>
                <a:latin typeface="Arial" panose="020B0604020202020204" pitchFamily="34" charset="0"/>
                <a:cs typeface="Arial" panose="020B0604020202020204" pitchFamily="34" charset="0"/>
              </a:rPr>
              <a:t>Rigler</a:t>
            </a:r>
            <a:r>
              <a:rPr lang="en-GB" sz="2000" b="1" dirty="0">
                <a:solidFill>
                  <a:srgbClr val="0070C0"/>
                </a:solidFill>
                <a:latin typeface="Arial" panose="020B0604020202020204" pitchFamily="34" charset="0"/>
                <a:cs typeface="Arial" panose="020B0604020202020204" pitchFamily="34" charset="0"/>
              </a:rPr>
              <a:t>, Team Leader (Elisabeth.rigler@umweltbundesamt.at)</a:t>
            </a:r>
          </a:p>
          <a:p>
            <a:pPr marL="2400" indent="0">
              <a:buNone/>
            </a:pPr>
            <a:r>
              <a:rPr lang="en-GB" sz="2000" b="1" dirty="0">
                <a:solidFill>
                  <a:srgbClr val="0070C0"/>
                </a:solidFill>
                <a:latin typeface="Arial" panose="020B0604020202020204" pitchFamily="34" charset="0"/>
                <a:cs typeface="Arial" panose="020B0604020202020204" pitchFamily="34" charset="0"/>
              </a:rPr>
              <a:t>Ivana Mijatovic, Transparency Expert (imijatovic005@gmail.com)</a:t>
            </a:r>
            <a:endParaRPr lang="en-GB" sz="2000" dirty="0"/>
          </a:p>
        </p:txBody>
      </p:sp>
    </p:spTree>
    <p:extLst>
      <p:ext uri="{BB962C8B-B14F-4D97-AF65-F5344CB8AC3E}">
        <p14:creationId xmlns:p14="http://schemas.microsoft.com/office/powerpoint/2010/main" val="2955647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CF4E3-DDF8-4A42-83BA-B9463561F0DC}"/>
              </a:ext>
            </a:extLst>
          </p:cNvPr>
          <p:cNvSpPr>
            <a:spLocks noGrp="1"/>
          </p:cNvSpPr>
          <p:nvPr>
            <p:ph type="title"/>
          </p:nvPr>
        </p:nvSpPr>
        <p:spPr>
          <a:xfrm>
            <a:off x="583325" y="448057"/>
            <a:ext cx="9192355" cy="914399"/>
          </a:xfrm>
        </p:spPr>
        <p:txBody>
          <a:bodyPr/>
          <a:lstStyle/>
          <a:p>
            <a:r>
              <a:rPr kumimoji="0" lang="en-GB" sz="28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Arial" panose="020B0604020202020204" pitchFamily="34" charset="0"/>
                <a:cs typeface="Arial" panose="020B0604020202020204" pitchFamily="34" charset="0"/>
              </a:rPr>
              <a:t>Based on UNFCC, EU and Serbian regulatory frameworks:</a:t>
            </a:r>
            <a:endParaRPr lang="en-GB" sz="28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62B17A74-3DDA-4C00-9127-DBE7DCE3344A}"/>
              </a:ext>
            </a:extLst>
          </p:cNvPr>
          <p:cNvSpPr>
            <a:spLocks noGrp="1"/>
          </p:cNvSpPr>
          <p:nvPr>
            <p:ph type="sldNum" sz="quarter" idx="12"/>
          </p:nvPr>
        </p:nvSpPr>
        <p:spPr/>
        <p:txBody>
          <a:bodyPr/>
          <a:lstStyle/>
          <a:p>
            <a:fld id="{72BFC8B5-7E05-8645-9F0B-88F35640E36C}" type="slidenum">
              <a:rPr lang="de-DE" smtClean="0"/>
              <a:t>5</a:t>
            </a:fld>
            <a:endParaRPr lang="de-DE" dirty="0"/>
          </a:p>
        </p:txBody>
      </p:sp>
      <p:sp>
        <p:nvSpPr>
          <p:cNvPr id="4" name="Text Placeholder 3">
            <a:extLst>
              <a:ext uri="{FF2B5EF4-FFF2-40B4-BE49-F238E27FC236}">
                <a16:creationId xmlns:a16="http://schemas.microsoft.com/office/drawing/2014/main" id="{2E95BB46-5BC3-4CB6-AABF-815B9468DFA2}"/>
              </a:ext>
            </a:extLst>
          </p:cNvPr>
          <p:cNvSpPr>
            <a:spLocks noGrp="1"/>
          </p:cNvSpPr>
          <p:nvPr>
            <p:ph type="body" sz="quarter" idx="16"/>
          </p:nvPr>
        </p:nvSpPr>
        <p:spPr>
          <a:xfrm>
            <a:off x="437897" y="1463040"/>
            <a:ext cx="8550828" cy="4636203"/>
          </a:xfrm>
        </p:spPr>
        <p:txBody>
          <a:bodyPr>
            <a:normAutofit lnSpcReduction="10000"/>
          </a:bodyPr>
          <a:lstStyle/>
          <a:p>
            <a:pPr marL="25794" indent="0">
              <a:lnSpc>
                <a:spcPct val="150000"/>
              </a:lnSpc>
              <a:buNone/>
            </a:pPr>
            <a:r>
              <a:rPr lang="en-GB" sz="1800" b="1" u="sng"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UNFCCC:</a:t>
            </a:r>
          </a:p>
          <a:p>
            <a:pPr>
              <a:lnSpc>
                <a:spcPct val="150000"/>
              </a:lnSpc>
            </a:pPr>
            <a:r>
              <a:rPr lang="en-GB" sz="1800" dirty="0">
                <a:effectLst/>
                <a:latin typeface="Arial" panose="020B0604020202020204" pitchFamily="34" charset="0"/>
                <a:ea typeface="Calibri" panose="020F0502020204030204" pitchFamily="34" charset="0"/>
                <a:cs typeface="Arial" panose="020B0604020202020204" pitchFamily="34" charset="0"/>
              </a:rPr>
              <a:t>Decision 18/CMA.1 – Modalities, procedures and guidelines for the transparency framework for action and support referred to in Article 13 of the Paris Agreement </a:t>
            </a:r>
          </a:p>
          <a:p>
            <a:pPr marL="25794" indent="0">
              <a:lnSpc>
                <a:spcPct val="150000"/>
              </a:lnSpc>
              <a:buNone/>
            </a:pPr>
            <a:r>
              <a:rPr lang="en-GB" sz="1800" b="1" u="sng"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EU:</a:t>
            </a:r>
          </a:p>
          <a:p>
            <a:pPr>
              <a:lnSpc>
                <a:spcPct val="150000"/>
              </a:lnSpc>
            </a:pPr>
            <a:r>
              <a:rPr lang="en-GB" sz="1800" dirty="0">
                <a:effectLst/>
                <a:latin typeface="Arial" panose="020B0604020202020204" pitchFamily="34" charset="0"/>
                <a:ea typeface="Calibri" panose="020F0502020204030204" pitchFamily="34" charset="0"/>
                <a:cs typeface="Arial" panose="020B0604020202020204" pitchFamily="34" charset="0"/>
              </a:rPr>
              <a:t>Regulation (EU) 2018/1999 on EU Governance and the </a:t>
            </a:r>
          </a:p>
          <a:p>
            <a:pPr>
              <a:lnSpc>
                <a:spcPct val="150000"/>
              </a:lnSpc>
            </a:pPr>
            <a:r>
              <a:rPr lang="en-GB" sz="1800" dirty="0">
                <a:effectLst/>
                <a:latin typeface="Arial" panose="020B0604020202020204" pitchFamily="34" charset="0"/>
                <a:ea typeface="Calibri" panose="020F0502020204030204" pitchFamily="34" charset="0"/>
                <a:cs typeface="Arial" panose="020B0604020202020204" pitchFamily="34" charset="0"/>
              </a:rPr>
              <a:t>Implementing Regulation (EU) 2020/1208 on structure, format, submission process and review of information pursuant to Regulation (EU) </a:t>
            </a:r>
            <a:r>
              <a:rPr lang="en-GB" sz="1800" dirty="0">
                <a:latin typeface="Arial" panose="020B0604020202020204" pitchFamily="34" charset="0"/>
                <a:ea typeface="Calibri" panose="020F0502020204030204" pitchFamily="34" charset="0"/>
                <a:cs typeface="Arial" panose="020B0604020202020204" pitchFamily="34" charset="0"/>
              </a:rPr>
              <a:t>2018/1999</a:t>
            </a:r>
            <a:r>
              <a:rPr lang="en-GB" sz="1800" dirty="0">
                <a:effectLst/>
                <a:latin typeface="Arial" panose="020B0604020202020204" pitchFamily="34" charset="0"/>
                <a:ea typeface="Calibri" panose="020F0502020204030204" pitchFamily="34" charset="0"/>
                <a:cs typeface="Arial" panose="020B0604020202020204" pitchFamily="34" charset="0"/>
              </a:rPr>
              <a:t> (EU) 749/2014.   </a:t>
            </a:r>
          </a:p>
          <a:p>
            <a:pPr marL="25794" indent="0">
              <a:lnSpc>
                <a:spcPct val="150000"/>
              </a:lnSpc>
              <a:buNone/>
            </a:pPr>
            <a:r>
              <a:rPr lang="en-GB" sz="1800" b="1" u="sng"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SERBIA:</a:t>
            </a:r>
          </a:p>
          <a:p>
            <a:pPr>
              <a:lnSpc>
                <a:spcPct val="150000"/>
              </a:lnSpc>
            </a:pPr>
            <a:r>
              <a:rPr lang="en-GB" sz="1800" dirty="0" err="1">
                <a:effectLst/>
                <a:latin typeface="Arial" panose="020B0604020202020204" pitchFamily="34" charset="0"/>
                <a:ea typeface="Calibri" panose="020F0502020204030204" pitchFamily="34" charset="0"/>
                <a:cs typeface="Arial" panose="020B0604020202020204" pitchFamily="34" charset="0"/>
              </a:rPr>
              <a:t>Zakon</a:t>
            </a:r>
            <a:r>
              <a:rPr lang="en-GB" sz="1800" dirty="0">
                <a:effectLst/>
                <a:latin typeface="Arial" panose="020B0604020202020204" pitchFamily="34" charset="0"/>
                <a:ea typeface="Calibri" panose="020F0502020204030204" pitchFamily="34" charset="0"/>
                <a:cs typeface="Arial" panose="020B0604020202020204" pitchFamily="34" charset="0"/>
              </a:rPr>
              <a:t> o </a:t>
            </a:r>
            <a:r>
              <a:rPr lang="en-GB" sz="1800" dirty="0" err="1">
                <a:effectLst/>
                <a:latin typeface="Arial" panose="020B0604020202020204" pitchFamily="34" charset="0"/>
                <a:ea typeface="Calibri" panose="020F0502020204030204" pitchFamily="34" charset="0"/>
                <a:cs typeface="Arial" panose="020B0604020202020204" pitchFamily="34" charset="0"/>
              </a:rPr>
              <a:t>klimatskim</a:t>
            </a:r>
            <a:r>
              <a:rPr lang="en-GB" sz="1800" dirty="0">
                <a:effectLst/>
                <a:latin typeface="Arial" panose="020B0604020202020204" pitchFamily="34" charset="0"/>
                <a:ea typeface="Calibri" panose="020F0502020204030204" pitchFamily="34" charset="0"/>
                <a:cs typeface="Arial" panose="020B0604020202020204" pitchFamily="34" charset="0"/>
              </a:rPr>
              <a:t> </a:t>
            </a:r>
            <a:r>
              <a:rPr lang="en-GB" sz="1800" dirty="0" err="1">
                <a:effectLst/>
                <a:latin typeface="Arial" panose="020B0604020202020204" pitchFamily="34" charset="0"/>
                <a:ea typeface="Calibri" panose="020F0502020204030204" pitchFamily="34" charset="0"/>
                <a:cs typeface="Arial" panose="020B0604020202020204" pitchFamily="34" charset="0"/>
              </a:rPr>
              <a:t>promenama</a:t>
            </a:r>
            <a:r>
              <a:rPr lang="en-GB" sz="1800" dirty="0">
                <a:effectLst/>
                <a:latin typeface="Arial" panose="020B0604020202020204" pitchFamily="34" charset="0"/>
                <a:ea typeface="Calibri" panose="020F0502020204030204" pitchFamily="34" charset="0"/>
                <a:cs typeface="Arial" panose="020B0604020202020204" pitchFamily="34" charset="0"/>
              </a:rPr>
              <a:t> (Law on Climate Change)  </a:t>
            </a:r>
          </a:p>
          <a:p>
            <a:pPr marL="25794" indent="0">
              <a:lnSpc>
                <a:spcPct val="150000"/>
              </a:lnSpc>
              <a:buNone/>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6" name="Wave 5"/>
          <p:cNvSpPr/>
          <p:nvPr/>
        </p:nvSpPr>
        <p:spPr>
          <a:xfrm>
            <a:off x="9247517" y="2061714"/>
            <a:ext cx="2346385" cy="761896"/>
          </a:xfrm>
          <a:prstGeom prst="wav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accent1">
                    <a:lumMod val="75000"/>
                  </a:schemeClr>
                </a:solidFill>
              </a:rPr>
              <a:t>MPG</a:t>
            </a:r>
          </a:p>
        </p:txBody>
      </p:sp>
      <p:sp>
        <p:nvSpPr>
          <p:cNvPr id="7" name="Wave 6"/>
          <p:cNvSpPr/>
          <p:nvPr/>
        </p:nvSpPr>
        <p:spPr>
          <a:xfrm>
            <a:off x="9247516" y="3080717"/>
            <a:ext cx="2346385" cy="1387766"/>
          </a:xfrm>
          <a:prstGeom prst="wav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75000"/>
                  </a:schemeClr>
                </a:solidFill>
              </a:rPr>
              <a:t>Implementing Regulation</a:t>
            </a:r>
          </a:p>
        </p:txBody>
      </p:sp>
      <p:sp>
        <p:nvSpPr>
          <p:cNvPr id="8" name="Wave 7"/>
          <p:cNvSpPr/>
          <p:nvPr/>
        </p:nvSpPr>
        <p:spPr>
          <a:xfrm>
            <a:off x="9247516" y="5031468"/>
            <a:ext cx="2346385" cy="761896"/>
          </a:xfrm>
          <a:prstGeom prst="wav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accent1">
                    <a:lumMod val="75000"/>
                  </a:schemeClr>
                </a:solidFill>
              </a:rPr>
              <a:t>By-</a:t>
            </a:r>
            <a:r>
              <a:rPr lang="fr-FR" sz="2800" b="1" dirty="0" err="1">
                <a:solidFill>
                  <a:schemeClr val="accent1">
                    <a:lumMod val="75000"/>
                  </a:schemeClr>
                </a:solidFill>
              </a:rPr>
              <a:t>laws</a:t>
            </a:r>
            <a:endParaRPr lang="fr-FR" sz="2800" b="1" dirty="0">
              <a:solidFill>
                <a:schemeClr val="accent1">
                  <a:lumMod val="75000"/>
                </a:schemeClr>
              </a:solidFill>
            </a:endParaRPr>
          </a:p>
        </p:txBody>
      </p:sp>
    </p:spTree>
    <p:extLst>
      <p:ext uri="{BB962C8B-B14F-4D97-AF65-F5344CB8AC3E}">
        <p14:creationId xmlns:p14="http://schemas.microsoft.com/office/powerpoint/2010/main" val="3639827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CF4E3-DDF8-4A42-83BA-B9463561F0DC}"/>
              </a:ext>
            </a:extLst>
          </p:cNvPr>
          <p:cNvSpPr>
            <a:spLocks noGrp="1"/>
          </p:cNvSpPr>
          <p:nvPr>
            <p:ph type="title"/>
          </p:nvPr>
        </p:nvSpPr>
        <p:spPr>
          <a:xfrm>
            <a:off x="583325" y="448057"/>
            <a:ext cx="9192355" cy="914399"/>
          </a:xfrm>
        </p:spPr>
        <p:txBody>
          <a:bodyPr/>
          <a:lstStyle/>
          <a:p>
            <a:r>
              <a:rPr kumimoji="0" lang="en-GB" sz="28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Arial" panose="020B0604020202020204" pitchFamily="34" charset="0"/>
                <a:cs typeface="Arial" panose="020B0604020202020204" pitchFamily="34" charset="0"/>
              </a:rPr>
              <a:t>Based on UNFCC, EU and Serbian regulatory frameworks the MRV IT tool has a role to:</a:t>
            </a:r>
            <a:endParaRPr lang="en-GB" sz="28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62B17A74-3DDA-4C00-9127-DBE7DCE3344A}"/>
              </a:ext>
            </a:extLst>
          </p:cNvPr>
          <p:cNvSpPr>
            <a:spLocks noGrp="1"/>
          </p:cNvSpPr>
          <p:nvPr>
            <p:ph type="sldNum" sz="quarter" idx="12"/>
          </p:nvPr>
        </p:nvSpPr>
        <p:spPr/>
        <p:txBody>
          <a:bodyPr/>
          <a:lstStyle/>
          <a:p>
            <a:fld id="{72BFC8B5-7E05-8645-9F0B-88F35640E36C}" type="slidenum">
              <a:rPr lang="de-DE" smtClean="0"/>
              <a:t>6</a:t>
            </a:fld>
            <a:endParaRPr lang="de-DE" dirty="0"/>
          </a:p>
        </p:txBody>
      </p:sp>
      <p:sp>
        <p:nvSpPr>
          <p:cNvPr id="4" name="Text Placeholder 3">
            <a:extLst>
              <a:ext uri="{FF2B5EF4-FFF2-40B4-BE49-F238E27FC236}">
                <a16:creationId xmlns:a16="http://schemas.microsoft.com/office/drawing/2014/main" id="{2E95BB46-5BC3-4CB6-AABF-815B9468DFA2}"/>
              </a:ext>
            </a:extLst>
          </p:cNvPr>
          <p:cNvSpPr>
            <a:spLocks noGrp="1"/>
          </p:cNvSpPr>
          <p:nvPr>
            <p:ph type="body" sz="quarter" idx="16"/>
          </p:nvPr>
        </p:nvSpPr>
        <p:spPr>
          <a:xfrm>
            <a:off x="838200" y="1773740"/>
            <a:ext cx="3521364" cy="4636203"/>
          </a:xfrm>
        </p:spPr>
        <p:txBody>
          <a:bodyPr>
            <a:normAutofit/>
          </a:bodyPr>
          <a:lstStyle/>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be used as a reporting tool </a:t>
            </a: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track progress towards meeting climate change related targets</a:t>
            </a:r>
          </a:p>
          <a:p>
            <a:pPr algn="just">
              <a:lnSpc>
                <a:spcPct val="107000"/>
              </a:lnSpc>
              <a:spcAft>
                <a:spcPts val="800"/>
              </a:spcAft>
            </a:pPr>
            <a:r>
              <a:rPr lang="en-GB" sz="1800" dirty="0">
                <a:latin typeface="Arial" panose="020B0604020202020204" pitchFamily="34" charset="0"/>
                <a:ea typeface="Calibri" panose="020F0502020204030204" pitchFamily="34" charset="0"/>
                <a:cs typeface="Times New Roman" panose="02020603050405020304" pitchFamily="18" charset="0"/>
              </a:rPr>
              <a:t>data storage and exchange</a:t>
            </a:r>
          </a:p>
          <a:p>
            <a:pPr algn="just">
              <a:lnSpc>
                <a:spcPct val="107000"/>
              </a:lnSpc>
              <a:spcAft>
                <a:spcPts val="800"/>
              </a:spcAft>
            </a:pPr>
            <a:r>
              <a:rPr lang="en-GB" sz="1800" dirty="0">
                <a:latin typeface="Arial" panose="020B0604020202020204" pitchFamily="34" charset="0"/>
                <a:ea typeface="Calibri" panose="020F0502020204030204" pitchFamily="34" charset="0"/>
                <a:cs typeface="Times New Roman" panose="02020603050405020304" pitchFamily="18" charset="0"/>
              </a:rPr>
              <a:t>i</a:t>
            </a:r>
            <a:r>
              <a:rPr lang="en-GB" sz="1800" dirty="0">
                <a:effectLst/>
                <a:latin typeface="Arial" panose="020B0604020202020204" pitchFamily="34" charset="0"/>
                <a:ea typeface="Calibri" panose="020F0502020204030204" pitchFamily="34" charset="0"/>
                <a:cs typeface="Times New Roman" panose="02020603050405020304" pitchFamily="18" charset="0"/>
              </a:rPr>
              <a:t>nformation of newly stored data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collect documents and reports of MRV-relevance (comprehensive document repository)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5794" indent="0">
              <a:lnSpc>
                <a:spcPct val="150000"/>
              </a:lnSpc>
              <a:buNone/>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5" name="Grafik 4"/>
          <p:cNvPicPr>
            <a:picLocks noChangeAspect="1"/>
          </p:cNvPicPr>
          <p:nvPr/>
        </p:nvPicPr>
        <p:blipFill>
          <a:blip r:embed="rId3"/>
          <a:stretch>
            <a:fillRect/>
          </a:stretch>
        </p:blipFill>
        <p:spPr>
          <a:xfrm>
            <a:off x="5519709" y="1854428"/>
            <a:ext cx="5669756" cy="4142316"/>
          </a:xfrm>
          <a:prstGeom prst="rect">
            <a:avLst/>
          </a:prstGeom>
        </p:spPr>
      </p:pic>
    </p:spTree>
    <p:extLst>
      <p:ext uri="{BB962C8B-B14F-4D97-AF65-F5344CB8AC3E}">
        <p14:creationId xmlns:p14="http://schemas.microsoft.com/office/powerpoint/2010/main" val="1304445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CF4E3-DDF8-4A42-83BA-B9463561F0DC}"/>
              </a:ext>
            </a:extLst>
          </p:cNvPr>
          <p:cNvSpPr>
            <a:spLocks noGrp="1"/>
          </p:cNvSpPr>
          <p:nvPr>
            <p:ph type="title"/>
          </p:nvPr>
        </p:nvSpPr>
        <p:spPr>
          <a:xfrm>
            <a:off x="583325" y="448057"/>
            <a:ext cx="9192355" cy="914399"/>
          </a:xfrm>
        </p:spPr>
        <p:txBody>
          <a:bodyPr/>
          <a:lstStyle/>
          <a:p>
            <a:r>
              <a:rPr kumimoji="0" lang="en-GB" sz="28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Arial" panose="020B0604020202020204" pitchFamily="34" charset="0"/>
                <a:cs typeface="Arial" panose="020B0604020202020204" pitchFamily="34" charset="0"/>
              </a:rPr>
              <a:t>MRV IT tool will, through its components, enable:</a:t>
            </a:r>
            <a:endParaRPr lang="en-GB" sz="28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62B17A74-3DDA-4C00-9127-DBE7DCE3344A}"/>
              </a:ext>
            </a:extLst>
          </p:cNvPr>
          <p:cNvSpPr>
            <a:spLocks noGrp="1"/>
          </p:cNvSpPr>
          <p:nvPr>
            <p:ph type="sldNum" sz="quarter" idx="12"/>
          </p:nvPr>
        </p:nvSpPr>
        <p:spPr/>
        <p:txBody>
          <a:bodyPr/>
          <a:lstStyle/>
          <a:p>
            <a:fld id="{72BFC8B5-7E05-8645-9F0B-88F35640E36C}" type="slidenum">
              <a:rPr lang="de-DE" smtClean="0"/>
              <a:t>7</a:t>
            </a:fld>
            <a:endParaRPr lang="de-DE" dirty="0"/>
          </a:p>
        </p:txBody>
      </p:sp>
      <p:sp>
        <p:nvSpPr>
          <p:cNvPr id="4" name="Text Placeholder 3">
            <a:extLst>
              <a:ext uri="{FF2B5EF4-FFF2-40B4-BE49-F238E27FC236}">
                <a16:creationId xmlns:a16="http://schemas.microsoft.com/office/drawing/2014/main" id="{2E95BB46-5BC3-4CB6-AABF-815B9468DFA2}"/>
              </a:ext>
            </a:extLst>
          </p:cNvPr>
          <p:cNvSpPr>
            <a:spLocks noGrp="1"/>
          </p:cNvSpPr>
          <p:nvPr>
            <p:ph type="body" sz="quarter" idx="16"/>
          </p:nvPr>
        </p:nvSpPr>
        <p:spPr>
          <a:xfrm>
            <a:off x="838200" y="1773740"/>
            <a:ext cx="8550828" cy="4636203"/>
          </a:xfrm>
        </p:spPr>
        <p:txBody>
          <a:bodyPr>
            <a:normAutofit/>
          </a:bodyPr>
          <a:lstStyle/>
          <a:p>
            <a:pPr>
              <a:lnSpc>
                <a:spcPct val="150000"/>
              </a:lnSpc>
            </a:pPr>
            <a:r>
              <a:rPr lang="en-GB" sz="1800" u="sng" dirty="0">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Data Acquisition Component</a:t>
            </a:r>
            <a:r>
              <a:rPr lang="en-GB" sz="1800" dirty="0">
                <a:effectLst/>
                <a:latin typeface="Arial" panose="020B0604020202020204" pitchFamily="34" charset="0"/>
                <a:ea typeface="Calibri" panose="020F0502020204030204" pitchFamily="34" charset="0"/>
                <a:cs typeface="Times New Roman" panose="02020603050405020304" pitchFamily="18" charset="0"/>
              </a:rPr>
              <a:t>: data processing</a:t>
            </a:r>
          </a:p>
          <a:p>
            <a:pPr>
              <a:lnSpc>
                <a:spcPct val="150000"/>
              </a:lnSpc>
            </a:pPr>
            <a:r>
              <a:rPr lang="en-GB" sz="1800" u="sng" dirty="0">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Reporting Component</a:t>
            </a:r>
            <a:r>
              <a:rPr lang="en-GB" sz="1800" dirty="0">
                <a:effectLst/>
                <a:latin typeface="Arial" panose="020B0604020202020204" pitchFamily="34" charset="0"/>
                <a:ea typeface="Calibri" panose="020F0502020204030204" pitchFamily="34" charset="0"/>
                <a:cs typeface="Times New Roman" panose="02020603050405020304" pitchFamily="18" charset="0"/>
              </a:rPr>
              <a:t>: reporting; reporting function to provide data in tables and graphs for use in word document, PDF and spreadsheet reports; templates provided an partly pre-filled</a:t>
            </a:r>
          </a:p>
          <a:p>
            <a:pPr>
              <a:lnSpc>
                <a:spcPct val="150000"/>
              </a:lnSpc>
            </a:pPr>
            <a:r>
              <a:rPr lang="en-GB" sz="1800" u="sng" dirty="0">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Collaboration Component</a:t>
            </a:r>
            <a:r>
              <a:rPr lang="en-GB" sz="1800" dirty="0">
                <a:effectLst/>
                <a:latin typeface="Arial" panose="020B0604020202020204" pitchFamily="34" charset="0"/>
                <a:ea typeface="Calibri" panose="020F0502020204030204" pitchFamily="34" charset="0"/>
                <a:cs typeface="Times New Roman" panose="02020603050405020304" pitchFamily="18" charset="0"/>
              </a:rPr>
              <a:t>: chats, emails, files</a:t>
            </a:r>
          </a:p>
          <a:p>
            <a:pPr>
              <a:lnSpc>
                <a:spcPct val="150000"/>
              </a:lnSpc>
            </a:pPr>
            <a:r>
              <a:rPr lang="en-GB" sz="1800" u="sng" dirty="0">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Administration Component</a:t>
            </a:r>
            <a:r>
              <a:rPr lang="en-GB" sz="1800" dirty="0">
                <a:effectLst/>
                <a:latin typeface="Arial" panose="020B0604020202020204" pitchFamily="34" charset="0"/>
                <a:ea typeface="Calibri" panose="020F0502020204030204" pitchFamily="34" charset="0"/>
                <a:cs typeface="Times New Roman" panose="02020603050405020304" pitchFamily="18" charset="0"/>
              </a:rPr>
              <a:t>: administration and maintenance</a:t>
            </a:r>
          </a:p>
          <a:p>
            <a:pPr marL="25794" indent="0">
              <a:lnSpc>
                <a:spcPct val="150000"/>
              </a:lnSpc>
              <a:buNone/>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9042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 name="Gruppieren 66"/>
          <p:cNvGrpSpPr/>
          <p:nvPr/>
        </p:nvGrpSpPr>
        <p:grpSpPr>
          <a:xfrm>
            <a:off x="568037" y="1440872"/>
            <a:ext cx="10349346" cy="5301673"/>
            <a:chOff x="568036" y="224046"/>
            <a:chExt cx="11439237" cy="6609649"/>
          </a:xfrm>
        </p:grpSpPr>
        <p:sp>
          <p:nvSpPr>
            <p:cNvPr id="15" name="Rectangle: Rounded Corners 14">
              <a:extLst>
                <a:ext uri="{FF2B5EF4-FFF2-40B4-BE49-F238E27FC236}">
                  <a16:creationId xmlns:a16="http://schemas.microsoft.com/office/drawing/2014/main" id="{374D2A73-66DD-4B9B-94C0-CAC83C57A637}"/>
                </a:ext>
              </a:extLst>
            </p:cNvPr>
            <p:cNvSpPr/>
            <p:nvPr/>
          </p:nvSpPr>
          <p:spPr>
            <a:xfrm>
              <a:off x="7496175" y="3714750"/>
              <a:ext cx="4571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hteck 22"/>
            <p:cNvSpPr/>
            <p:nvPr/>
          </p:nvSpPr>
          <p:spPr>
            <a:xfrm>
              <a:off x="1542473" y="5357091"/>
              <a:ext cx="1062182"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t>PaMs</a:t>
              </a:r>
              <a:endParaRPr lang="de-AT" sz="1600" dirty="0"/>
            </a:p>
          </p:txBody>
        </p:sp>
        <p:sp>
          <p:nvSpPr>
            <p:cNvPr id="24" name="Rechteck 23"/>
            <p:cNvSpPr/>
            <p:nvPr/>
          </p:nvSpPr>
          <p:spPr>
            <a:xfrm>
              <a:off x="2604655" y="3920836"/>
              <a:ext cx="1228437" cy="5541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err="1"/>
                <a:t>Secretariat</a:t>
              </a:r>
              <a:endParaRPr lang="de-AT" sz="1400" dirty="0"/>
            </a:p>
          </p:txBody>
        </p:sp>
        <p:sp>
          <p:nvSpPr>
            <p:cNvPr id="25" name="Rechteck 24"/>
            <p:cNvSpPr/>
            <p:nvPr/>
          </p:nvSpPr>
          <p:spPr>
            <a:xfrm>
              <a:off x="568036" y="3920836"/>
              <a:ext cx="1062182" cy="5541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CUDS</a:t>
              </a:r>
              <a:endParaRPr lang="de-AT" sz="1400" dirty="0"/>
            </a:p>
          </p:txBody>
        </p:sp>
        <p:cxnSp>
          <p:nvCxnSpPr>
            <p:cNvPr id="26" name="Gewinkelter Verbinder 25"/>
            <p:cNvCxnSpPr>
              <a:stCxn id="23" idx="1"/>
              <a:endCxn id="25" idx="2"/>
            </p:cNvCxnSpPr>
            <p:nvPr/>
          </p:nvCxnSpPr>
          <p:spPr>
            <a:xfrm rot="10800000">
              <a:off x="1099127" y="4475018"/>
              <a:ext cx="443346" cy="115916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Rechteck 26"/>
            <p:cNvSpPr/>
            <p:nvPr/>
          </p:nvSpPr>
          <p:spPr>
            <a:xfrm>
              <a:off x="1567240" y="1297649"/>
              <a:ext cx="1265382"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Adaptation</a:t>
              </a:r>
              <a:endParaRPr lang="de-AT" sz="1600" dirty="0"/>
            </a:p>
          </p:txBody>
        </p:sp>
        <p:cxnSp>
          <p:nvCxnSpPr>
            <p:cNvPr id="28" name="Gewinkelter Verbinder 27"/>
            <p:cNvCxnSpPr>
              <a:stCxn id="27" idx="1"/>
              <a:endCxn id="25" idx="0"/>
            </p:cNvCxnSpPr>
            <p:nvPr/>
          </p:nvCxnSpPr>
          <p:spPr>
            <a:xfrm rot="10800000" flipV="1">
              <a:off x="1099128" y="1574740"/>
              <a:ext cx="468113" cy="234609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feld 28"/>
            <p:cNvSpPr txBox="1"/>
            <p:nvPr/>
          </p:nvSpPr>
          <p:spPr>
            <a:xfrm>
              <a:off x="575338" y="2630178"/>
              <a:ext cx="478016" cy="338554"/>
            </a:xfrm>
            <a:prstGeom prst="rect">
              <a:avLst/>
            </a:prstGeom>
            <a:noFill/>
          </p:spPr>
          <p:txBody>
            <a:bodyPr wrap="none" rtlCol="0">
              <a:spAutoFit/>
            </a:bodyPr>
            <a:lstStyle/>
            <a:p>
              <a:r>
                <a:rPr lang="de-DE" sz="1600" dirty="0"/>
                <a:t>link</a:t>
              </a:r>
              <a:endParaRPr lang="de-AT" sz="1600" dirty="0"/>
            </a:p>
          </p:txBody>
        </p:sp>
        <p:sp>
          <p:nvSpPr>
            <p:cNvPr id="30" name="Textfeld 29"/>
            <p:cNvSpPr txBox="1"/>
            <p:nvPr/>
          </p:nvSpPr>
          <p:spPr>
            <a:xfrm>
              <a:off x="582639" y="4978461"/>
              <a:ext cx="478016" cy="338554"/>
            </a:xfrm>
            <a:prstGeom prst="rect">
              <a:avLst/>
            </a:prstGeom>
            <a:noFill/>
          </p:spPr>
          <p:txBody>
            <a:bodyPr wrap="none" rtlCol="0">
              <a:spAutoFit/>
            </a:bodyPr>
            <a:lstStyle/>
            <a:p>
              <a:r>
                <a:rPr lang="de-DE" sz="1600" dirty="0"/>
                <a:t>link</a:t>
              </a:r>
              <a:endParaRPr lang="de-AT" sz="1600" dirty="0"/>
            </a:p>
          </p:txBody>
        </p:sp>
        <p:sp>
          <p:nvSpPr>
            <p:cNvPr id="31" name="Rechteck 30"/>
            <p:cNvSpPr/>
            <p:nvPr/>
          </p:nvSpPr>
          <p:spPr>
            <a:xfrm>
              <a:off x="1672426" y="271429"/>
              <a:ext cx="1062182" cy="5541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NAP </a:t>
              </a:r>
              <a:r>
                <a:rPr lang="de-DE" sz="1400" dirty="0" err="1"/>
                <a:t>platform</a:t>
              </a:r>
              <a:endParaRPr lang="de-AT" sz="1400" dirty="0"/>
            </a:p>
          </p:txBody>
        </p:sp>
        <p:sp>
          <p:nvSpPr>
            <p:cNvPr id="32" name="Textfeld 31"/>
            <p:cNvSpPr txBox="1"/>
            <p:nvPr/>
          </p:nvSpPr>
          <p:spPr>
            <a:xfrm>
              <a:off x="1014169" y="825611"/>
              <a:ext cx="478016" cy="338554"/>
            </a:xfrm>
            <a:prstGeom prst="rect">
              <a:avLst/>
            </a:prstGeom>
            <a:noFill/>
          </p:spPr>
          <p:txBody>
            <a:bodyPr wrap="none" rtlCol="0">
              <a:spAutoFit/>
            </a:bodyPr>
            <a:lstStyle/>
            <a:p>
              <a:r>
                <a:rPr lang="de-DE" sz="1600" dirty="0"/>
                <a:t>link</a:t>
              </a:r>
              <a:endParaRPr lang="de-AT" sz="1600" dirty="0"/>
            </a:p>
          </p:txBody>
        </p:sp>
        <p:cxnSp>
          <p:nvCxnSpPr>
            <p:cNvPr id="33" name="Gewinkelter Verbinder 32"/>
            <p:cNvCxnSpPr>
              <a:stCxn id="24" idx="2"/>
              <a:endCxn id="23" idx="3"/>
            </p:cNvCxnSpPr>
            <p:nvPr/>
          </p:nvCxnSpPr>
          <p:spPr>
            <a:xfrm rot="5400000">
              <a:off x="2332183" y="4747491"/>
              <a:ext cx="1159164" cy="61421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Gewinkelter Verbinder 33"/>
            <p:cNvCxnSpPr>
              <a:stCxn id="24" idx="3"/>
              <a:endCxn id="23" idx="2"/>
            </p:cNvCxnSpPr>
            <p:nvPr/>
          </p:nvCxnSpPr>
          <p:spPr>
            <a:xfrm flipH="1">
              <a:off x="2073564" y="4197927"/>
              <a:ext cx="1759528" cy="1713346"/>
            </a:xfrm>
            <a:prstGeom prst="bentConnector4">
              <a:avLst>
                <a:gd name="adj1" fmla="val -12992"/>
                <a:gd name="adj2" fmla="val 126819"/>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2332094" y="4710668"/>
              <a:ext cx="805029" cy="338554"/>
            </a:xfrm>
            <a:prstGeom prst="rect">
              <a:avLst/>
            </a:prstGeom>
            <a:noFill/>
          </p:spPr>
          <p:txBody>
            <a:bodyPr wrap="none" rtlCol="0">
              <a:spAutoFit/>
            </a:bodyPr>
            <a:lstStyle/>
            <a:p>
              <a:r>
                <a:rPr lang="de-DE" sz="1600" dirty="0" err="1"/>
                <a:t>manual</a:t>
              </a:r>
              <a:endParaRPr lang="de-AT" sz="1600" dirty="0"/>
            </a:p>
          </p:txBody>
        </p:sp>
        <p:sp>
          <p:nvSpPr>
            <p:cNvPr id="36" name="Textfeld 35"/>
            <p:cNvSpPr txBox="1"/>
            <p:nvPr/>
          </p:nvSpPr>
          <p:spPr>
            <a:xfrm>
              <a:off x="4105938" y="5172425"/>
              <a:ext cx="917302" cy="338554"/>
            </a:xfrm>
            <a:prstGeom prst="rect">
              <a:avLst/>
            </a:prstGeom>
            <a:noFill/>
          </p:spPr>
          <p:txBody>
            <a:bodyPr wrap="none" rtlCol="0">
              <a:spAutoFit/>
            </a:bodyPr>
            <a:lstStyle/>
            <a:p>
              <a:r>
                <a:rPr lang="de-DE" sz="1600" i="1" dirty="0" err="1"/>
                <a:t>interface</a:t>
              </a:r>
              <a:endParaRPr lang="de-AT" sz="1600" i="1" dirty="0"/>
            </a:p>
          </p:txBody>
        </p:sp>
        <p:sp>
          <p:nvSpPr>
            <p:cNvPr id="37" name="Rechteck 36"/>
            <p:cNvSpPr/>
            <p:nvPr/>
          </p:nvSpPr>
          <p:spPr>
            <a:xfrm>
              <a:off x="3833092" y="1801092"/>
              <a:ext cx="1265382"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t>Climate</a:t>
              </a:r>
              <a:r>
                <a:rPr lang="de-DE" sz="1600" dirty="0"/>
                <a:t> </a:t>
              </a:r>
              <a:r>
                <a:rPr lang="de-DE" sz="1600" dirty="0" err="1"/>
                <a:t>finance</a:t>
              </a:r>
              <a:endParaRPr lang="de-AT" sz="1600" dirty="0"/>
            </a:p>
          </p:txBody>
        </p:sp>
        <p:cxnSp>
          <p:nvCxnSpPr>
            <p:cNvPr id="38" name="Gewinkelter Verbinder 37"/>
            <p:cNvCxnSpPr>
              <a:stCxn id="24" idx="0"/>
              <a:endCxn id="37" idx="3"/>
            </p:cNvCxnSpPr>
            <p:nvPr/>
          </p:nvCxnSpPr>
          <p:spPr>
            <a:xfrm rot="5400000" flipH="1" flipV="1">
              <a:off x="3237348" y="2059710"/>
              <a:ext cx="1842653" cy="1879600"/>
            </a:xfrm>
            <a:prstGeom prst="bentConnector4">
              <a:avLst>
                <a:gd name="adj1" fmla="val 42481"/>
                <a:gd name="adj2" fmla="val 112162"/>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9" name="Textfeld 38"/>
            <p:cNvSpPr txBox="1"/>
            <p:nvPr/>
          </p:nvSpPr>
          <p:spPr>
            <a:xfrm>
              <a:off x="4007067" y="3098861"/>
              <a:ext cx="917302" cy="338554"/>
            </a:xfrm>
            <a:prstGeom prst="rect">
              <a:avLst/>
            </a:prstGeom>
            <a:noFill/>
          </p:spPr>
          <p:txBody>
            <a:bodyPr wrap="none" rtlCol="0">
              <a:spAutoFit/>
            </a:bodyPr>
            <a:lstStyle/>
            <a:p>
              <a:r>
                <a:rPr lang="de-DE" sz="1600" i="1" dirty="0" err="1"/>
                <a:t>interface</a:t>
              </a:r>
              <a:endParaRPr lang="de-AT" sz="1600" i="1" dirty="0"/>
            </a:p>
          </p:txBody>
        </p:sp>
        <p:sp>
          <p:nvSpPr>
            <p:cNvPr id="40" name="Textfeld 39"/>
            <p:cNvSpPr txBox="1"/>
            <p:nvPr/>
          </p:nvSpPr>
          <p:spPr>
            <a:xfrm>
              <a:off x="2609533" y="2078367"/>
              <a:ext cx="805029" cy="338554"/>
            </a:xfrm>
            <a:prstGeom prst="rect">
              <a:avLst/>
            </a:prstGeom>
            <a:noFill/>
          </p:spPr>
          <p:txBody>
            <a:bodyPr wrap="none" rtlCol="0">
              <a:spAutoFit/>
            </a:bodyPr>
            <a:lstStyle/>
            <a:p>
              <a:r>
                <a:rPr lang="de-DE" sz="1600" dirty="0" err="1"/>
                <a:t>manual</a:t>
              </a:r>
              <a:endParaRPr lang="de-AT" sz="1600" dirty="0"/>
            </a:p>
          </p:txBody>
        </p:sp>
        <p:cxnSp>
          <p:nvCxnSpPr>
            <p:cNvPr id="41" name="Gewinkelter Verbinder 40"/>
            <p:cNvCxnSpPr>
              <a:stCxn id="24" idx="1"/>
              <a:endCxn id="37" idx="1"/>
            </p:cNvCxnSpPr>
            <p:nvPr/>
          </p:nvCxnSpPr>
          <p:spPr>
            <a:xfrm rot="10800000" flipH="1">
              <a:off x="2604654" y="2078183"/>
              <a:ext cx="1228437" cy="2119744"/>
            </a:xfrm>
            <a:prstGeom prst="bentConnector3">
              <a:avLst>
                <a:gd name="adj1" fmla="val -18609"/>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Rechteck 41"/>
            <p:cNvSpPr/>
            <p:nvPr/>
          </p:nvSpPr>
          <p:spPr>
            <a:xfrm>
              <a:off x="7432385" y="1801092"/>
              <a:ext cx="1265382"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GHG </a:t>
              </a:r>
              <a:r>
                <a:rPr lang="de-DE" sz="1600" dirty="0" err="1"/>
                <a:t>inventory</a:t>
              </a:r>
              <a:endParaRPr lang="de-AT" sz="1600" dirty="0"/>
            </a:p>
          </p:txBody>
        </p:sp>
        <p:sp>
          <p:nvSpPr>
            <p:cNvPr id="43" name="Rechteck 42"/>
            <p:cNvSpPr/>
            <p:nvPr/>
          </p:nvSpPr>
          <p:spPr>
            <a:xfrm>
              <a:off x="6003636" y="263284"/>
              <a:ext cx="1062182" cy="5541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SEPA</a:t>
              </a:r>
              <a:endParaRPr lang="de-AT" dirty="0"/>
            </a:p>
          </p:txBody>
        </p:sp>
        <p:sp>
          <p:nvSpPr>
            <p:cNvPr id="44" name="Rechteck 43"/>
            <p:cNvSpPr/>
            <p:nvPr/>
          </p:nvSpPr>
          <p:spPr>
            <a:xfrm>
              <a:off x="9171417" y="224046"/>
              <a:ext cx="1163782" cy="5541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Statistical Office</a:t>
              </a:r>
              <a:endParaRPr lang="de-AT" sz="1400" dirty="0"/>
            </a:p>
          </p:txBody>
        </p:sp>
        <p:sp>
          <p:nvSpPr>
            <p:cNvPr id="45" name="Rechteck 44"/>
            <p:cNvSpPr/>
            <p:nvPr/>
          </p:nvSpPr>
          <p:spPr>
            <a:xfrm>
              <a:off x="7065818" y="4671345"/>
              <a:ext cx="1406243" cy="61423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t>Projections</a:t>
              </a:r>
              <a:endParaRPr lang="de-AT" sz="1600" dirty="0"/>
            </a:p>
          </p:txBody>
        </p:sp>
        <p:sp>
          <p:nvSpPr>
            <p:cNvPr id="46" name="Rechteck 45"/>
            <p:cNvSpPr/>
            <p:nvPr/>
          </p:nvSpPr>
          <p:spPr>
            <a:xfrm>
              <a:off x="6003635" y="5800484"/>
              <a:ext cx="1479549" cy="1033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err="1"/>
                <a:t>Ministry</a:t>
              </a:r>
              <a:r>
                <a:rPr lang="de-DE" sz="1400" dirty="0"/>
                <a:t> </a:t>
              </a:r>
              <a:r>
                <a:rPr lang="de-DE" sz="1400" dirty="0" err="1"/>
                <a:t>of</a:t>
              </a:r>
              <a:r>
                <a:rPr lang="de-DE" sz="1400" dirty="0"/>
                <a:t> Environment</a:t>
              </a:r>
              <a:endParaRPr lang="de-AT" sz="1400" dirty="0"/>
            </a:p>
          </p:txBody>
        </p:sp>
        <p:sp>
          <p:nvSpPr>
            <p:cNvPr id="47" name="Rechteck 46"/>
            <p:cNvSpPr/>
            <p:nvPr/>
          </p:nvSpPr>
          <p:spPr>
            <a:xfrm>
              <a:off x="8324559" y="5800482"/>
              <a:ext cx="1479549" cy="10332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err="1"/>
                <a:t>Ministry</a:t>
              </a:r>
              <a:r>
                <a:rPr lang="de-DE" sz="1400" dirty="0"/>
                <a:t> </a:t>
              </a:r>
              <a:r>
                <a:rPr lang="de-DE" sz="1400" dirty="0" err="1"/>
                <a:t>of</a:t>
              </a:r>
              <a:r>
                <a:rPr lang="de-DE" sz="1400" dirty="0"/>
                <a:t> </a:t>
              </a:r>
              <a:r>
                <a:rPr lang="de-DE" sz="1400" dirty="0" err="1"/>
                <a:t>Energy</a:t>
              </a:r>
              <a:endParaRPr lang="de-AT" sz="1400" dirty="0"/>
            </a:p>
          </p:txBody>
        </p:sp>
        <p:cxnSp>
          <p:nvCxnSpPr>
            <p:cNvPr id="48" name="Gewinkelter Verbinder 47"/>
            <p:cNvCxnSpPr>
              <a:stCxn id="43" idx="2"/>
              <a:endCxn id="42" idx="2"/>
            </p:cNvCxnSpPr>
            <p:nvPr/>
          </p:nvCxnSpPr>
          <p:spPr>
            <a:xfrm rot="16200000" flipH="1">
              <a:off x="6530997" y="821195"/>
              <a:ext cx="1537808" cy="1530349"/>
            </a:xfrm>
            <a:prstGeom prst="bentConnector3">
              <a:avLst>
                <a:gd name="adj1" fmla="val 114865"/>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Textfeld 48"/>
            <p:cNvSpPr txBox="1"/>
            <p:nvPr/>
          </p:nvSpPr>
          <p:spPr>
            <a:xfrm>
              <a:off x="5753068" y="960952"/>
              <a:ext cx="835485" cy="584775"/>
            </a:xfrm>
            <a:prstGeom prst="rect">
              <a:avLst/>
            </a:prstGeom>
            <a:noFill/>
          </p:spPr>
          <p:txBody>
            <a:bodyPr wrap="square" rtlCol="0">
              <a:spAutoFit/>
            </a:bodyPr>
            <a:lstStyle/>
            <a:p>
              <a:r>
                <a:rPr lang="de-DE" sz="1600" dirty="0"/>
                <a:t>CRF </a:t>
              </a:r>
              <a:r>
                <a:rPr lang="de-DE" sz="1600" dirty="0" err="1"/>
                <a:t>upload</a:t>
              </a:r>
              <a:endParaRPr lang="de-AT" sz="1600" dirty="0"/>
            </a:p>
          </p:txBody>
        </p:sp>
        <p:cxnSp>
          <p:nvCxnSpPr>
            <p:cNvPr id="50" name="Gewinkelter Verbinder 49"/>
            <p:cNvCxnSpPr>
              <a:stCxn id="42" idx="1"/>
              <a:endCxn id="43" idx="3"/>
            </p:cNvCxnSpPr>
            <p:nvPr/>
          </p:nvCxnSpPr>
          <p:spPr>
            <a:xfrm rot="10800000">
              <a:off x="7065819" y="540375"/>
              <a:ext cx="366567" cy="1537808"/>
            </a:xfrm>
            <a:prstGeom prst="bentConnector3">
              <a:avLst/>
            </a:prstGeom>
            <a:ln>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1" name="Gewinkelter Verbinder 50"/>
            <p:cNvCxnSpPr>
              <a:stCxn id="46" idx="1"/>
              <a:endCxn id="45" idx="1"/>
            </p:cNvCxnSpPr>
            <p:nvPr/>
          </p:nvCxnSpPr>
          <p:spPr>
            <a:xfrm rot="10800000" flipH="1">
              <a:off x="6003635" y="4978462"/>
              <a:ext cx="1062183" cy="1338629"/>
            </a:xfrm>
            <a:prstGeom prst="bentConnector3">
              <a:avLst>
                <a:gd name="adj1" fmla="val -23788"/>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Textfeld 51"/>
            <p:cNvSpPr txBox="1"/>
            <p:nvPr/>
          </p:nvSpPr>
          <p:spPr>
            <a:xfrm>
              <a:off x="5782368" y="5180679"/>
              <a:ext cx="835485" cy="338554"/>
            </a:xfrm>
            <a:prstGeom prst="rect">
              <a:avLst/>
            </a:prstGeom>
            <a:noFill/>
          </p:spPr>
          <p:txBody>
            <a:bodyPr wrap="square" rtlCol="0">
              <a:spAutoFit/>
            </a:bodyPr>
            <a:lstStyle/>
            <a:p>
              <a:r>
                <a:rPr lang="de-DE" sz="1600" dirty="0" err="1"/>
                <a:t>upload</a:t>
              </a:r>
              <a:endParaRPr lang="de-AT" sz="1600" dirty="0"/>
            </a:p>
          </p:txBody>
        </p:sp>
        <p:sp>
          <p:nvSpPr>
            <p:cNvPr id="53" name="Rechteck 52"/>
            <p:cNvSpPr/>
            <p:nvPr/>
          </p:nvSpPr>
          <p:spPr>
            <a:xfrm>
              <a:off x="9804108" y="3124324"/>
              <a:ext cx="1062182"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NDC</a:t>
              </a:r>
              <a:endParaRPr lang="de-AT" sz="1600" dirty="0"/>
            </a:p>
          </p:txBody>
        </p:sp>
        <p:cxnSp>
          <p:nvCxnSpPr>
            <p:cNvPr id="54" name="Gewinkelter Verbinder 53"/>
            <p:cNvCxnSpPr>
              <a:stCxn id="42" idx="3"/>
              <a:endCxn id="53" idx="0"/>
            </p:cNvCxnSpPr>
            <p:nvPr/>
          </p:nvCxnSpPr>
          <p:spPr>
            <a:xfrm>
              <a:off x="8697767" y="2078183"/>
              <a:ext cx="1637432" cy="104614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Gewinkelter Verbinder 54"/>
            <p:cNvCxnSpPr>
              <a:stCxn id="45" idx="3"/>
              <a:endCxn id="53" idx="2"/>
            </p:cNvCxnSpPr>
            <p:nvPr/>
          </p:nvCxnSpPr>
          <p:spPr>
            <a:xfrm flipV="1">
              <a:off x="8472061" y="3678506"/>
              <a:ext cx="1863138" cy="129995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Gerade Verbindung mit Pfeil 55"/>
            <p:cNvCxnSpPr>
              <a:endCxn id="53" idx="3"/>
            </p:cNvCxnSpPr>
            <p:nvPr/>
          </p:nvCxnSpPr>
          <p:spPr>
            <a:xfrm flipH="1">
              <a:off x="10866290" y="3401415"/>
              <a:ext cx="114098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Textfeld 56"/>
            <p:cNvSpPr txBox="1"/>
            <p:nvPr/>
          </p:nvSpPr>
          <p:spPr>
            <a:xfrm>
              <a:off x="11084093" y="3032083"/>
              <a:ext cx="805029" cy="338554"/>
            </a:xfrm>
            <a:prstGeom prst="rect">
              <a:avLst/>
            </a:prstGeom>
            <a:noFill/>
          </p:spPr>
          <p:txBody>
            <a:bodyPr wrap="none" rtlCol="0">
              <a:spAutoFit/>
            </a:bodyPr>
            <a:lstStyle/>
            <a:p>
              <a:r>
                <a:rPr lang="de-DE" sz="1600" dirty="0" err="1"/>
                <a:t>manual</a:t>
              </a:r>
              <a:endParaRPr lang="de-AT" sz="1600" dirty="0"/>
            </a:p>
          </p:txBody>
        </p:sp>
        <p:sp>
          <p:nvSpPr>
            <p:cNvPr id="58" name="Textfeld 57"/>
            <p:cNvSpPr txBox="1"/>
            <p:nvPr/>
          </p:nvSpPr>
          <p:spPr>
            <a:xfrm>
              <a:off x="11076473" y="3401415"/>
              <a:ext cx="780150" cy="338554"/>
            </a:xfrm>
            <a:prstGeom prst="rect">
              <a:avLst/>
            </a:prstGeom>
            <a:noFill/>
          </p:spPr>
          <p:txBody>
            <a:bodyPr wrap="none" rtlCol="0">
              <a:spAutoFit/>
            </a:bodyPr>
            <a:lstStyle/>
            <a:p>
              <a:r>
                <a:rPr lang="de-DE" sz="1600" dirty="0"/>
                <a:t>Targets</a:t>
              </a:r>
              <a:endParaRPr lang="de-AT" sz="1600" dirty="0"/>
            </a:p>
          </p:txBody>
        </p:sp>
        <p:cxnSp>
          <p:nvCxnSpPr>
            <p:cNvPr id="59" name="Gewinkelter Verbinder 58"/>
            <p:cNvCxnSpPr>
              <a:stCxn id="27" idx="0"/>
              <a:endCxn id="31" idx="2"/>
            </p:cNvCxnSpPr>
            <p:nvPr/>
          </p:nvCxnSpPr>
          <p:spPr>
            <a:xfrm rot="5400000" flipH="1" flipV="1">
              <a:off x="1965705" y="1059837"/>
              <a:ext cx="472038" cy="358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Gewinkelter Verbinder 59"/>
            <p:cNvCxnSpPr>
              <a:stCxn id="24" idx="3"/>
              <a:endCxn id="27" idx="3"/>
            </p:cNvCxnSpPr>
            <p:nvPr/>
          </p:nvCxnSpPr>
          <p:spPr>
            <a:xfrm flipH="1" flipV="1">
              <a:off x="2832622" y="1574740"/>
              <a:ext cx="1000470" cy="2623187"/>
            </a:xfrm>
            <a:prstGeom prst="bentConnector3">
              <a:avLst>
                <a:gd name="adj1" fmla="val -175177"/>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61" name="Textfeld 60"/>
            <p:cNvSpPr txBox="1"/>
            <p:nvPr/>
          </p:nvSpPr>
          <p:spPr>
            <a:xfrm>
              <a:off x="4105652" y="4177299"/>
              <a:ext cx="917302" cy="338554"/>
            </a:xfrm>
            <a:prstGeom prst="rect">
              <a:avLst/>
            </a:prstGeom>
            <a:noFill/>
          </p:spPr>
          <p:txBody>
            <a:bodyPr wrap="none" rtlCol="0">
              <a:spAutoFit/>
            </a:bodyPr>
            <a:lstStyle/>
            <a:p>
              <a:r>
                <a:rPr lang="de-DE" sz="1600" i="1" dirty="0" err="1"/>
                <a:t>interface</a:t>
              </a:r>
              <a:endParaRPr lang="de-AT" sz="1600" i="1" dirty="0"/>
            </a:p>
          </p:txBody>
        </p:sp>
        <p:sp>
          <p:nvSpPr>
            <p:cNvPr id="62" name="Textfeld 61"/>
            <p:cNvSpPr txBox="1"/>
            <p:nvPr/>
          </p:nvSpPr>
          <p:spPr>
            <a:xfrm>
              <a:off x="6844480" y="893358"/>
              <a:ext cx="1154337" cy="830997"/>
            </a:xfrm>
            <a:prstGeom prst="rect">
              <a:avLst/>
            </a:prstGeom>
            <a:noFill/>
          </p:spPr>
          <p:txBody>
            <a:bodyPr wrap="square" rtlCol="0">
              <a:spAutoFit/>
            </a:bodyPr>
            <a:lstStyle/>
            <a:p>
              <a:r>
                <a:rPr lang="de-DE" sz="1600" dirty="0" err="1"/>
                <a:t>Activity</a:t>
              </a:r>
              <a:r>
                <a:rPr lang="de-DE" sz="1600" dirty="0"/>
                <a:t> </a:t>
              </a:r>
              <a:r>
                <a:rPr lang="de-DE" sz="1600" dirty="0" err="1"/>
                <a:t>data</a:t>
              </a:r>
              <a:r>
                <a:rPr lang="de-DE" sz="1600" dirty="0"/>
                <a:t> </a:t>
              </a:r>
              <a:r>
                <a:rPr lang="de-DE" sz="1600" dirty="0" err="1"/>
                <a:t>download</a:t>
              </a:r>
              <a:endParaRPr lang="de-AT" sz="1600" dirty="0"/>
            </a:p>
          </p:txBody>
        </p:sp>
        <p:sp>
          <p:nvSpPr>
            <p:cNvPr id="63" name="Rechteck 62"/>
            <p:cNvSpPr/>
            <p:nvPr/>
          </p:nvSpPr>
          <p:spPr>
            <a:xfrm>
              <a:off x="9171417" y="951514"/>
              <a:ext cx="1163782" cy="8194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Other </a:t>
              </a:r>
              <a:r>
                <a:rPr lang="de-DE" sz="1400" dirty="0" err="1"/>
                <a:t>data</a:t>
              </a:r>
              <a:r>
                <a:rPr lang="de-DE" sz="1400" dirty="0"/>
                <a:t> </a:t>
              </a:r>
              <a:r>
                <a:rPr lang="de-DE" sz="1400" dirty="0" err="1"/>
                <a:t>providers</a:t>
              </a:r>
              <a:endParaRPr lang="de-AT" sz="1400" dirty="0"/>
            </a:p>
          </p:txBody>
        </p:sp>
        <p:cxnSp>
          <p:nvCxnSpPr>
            <p:cNvPr id="64" name="Gewinkelter Verbinder 63"/>
            <p:cNvCxnSpPr>
              <a:stCxn id="44" idx="1"/>
              <a:endCxn id="42" idx="0"/>
            </p:cNvCxnSpPr>
            <p:nvPr/>
          </p:nvCxnSpPr>
          <p:spPr>
            <a:xfrm rot="10800000" flipV="1">
              <a:off x="8065077" y="501136"/>
              <a:ext cx="1106341" cy="1299955"/>
            </a:xfrm>
            <a:prstGeom prst="bentConnector2">
              <a:avLst/>
            </a:prstGeom>
            <a:ln>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65" name="Gewinkelter Verbinder 64"/>
            <p:cNvCxnSpPr>
              <a:stCxn id="63" idx="1"/>
            </p:cNvCxnSpPr>
            <p:nvPr/>
          </p:nvCxnSpPr>
          <p:spPr>
            <a:xfrm rot="10800000" flipV="1">
              <a:off x="8065077" y="1361228"/>
              <a:ext cx="1106341" cy="439863"/>
            </a:xfrm>
            <a:prstGeom prst="bentConnector3">
              <a:avLst>
                <a:gd name="adj1" fmla="val 19695"/>
              </a:avLst>
            </a:prstGeom>
            <a:ln>
              <a:prstDash val="solid"/>
              <a:tailEnd type="triangle"/>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8184125" y="477860"/>
              <a:ext cx="1027284" cy="830997"/>
            </a:xfrm>
            <a:prstGeom prst="rect">
              <a:avLst/>
            </a:prstGeom>
            <a:noFill/>
          </p:spPr>
          <p:txBody>
            <a:bodyPr wrap="square" rtlCol="0">
              <a:spAutoFit/>
            </a:bodyPr>
            <a:lstStyle/>
            <a:p>
              <a:r>
                <a:rPr lang="de-DE" sz="1600" dirty="0" err="1"/>
                <a:t>Activity</a:t>
              </a:r>
              <a:r>
                <a:rPr lang="de-DE" sz="1600" dirty="0"/>
                <a:t> </a:t>
              </a:r>
              <a:r>
                <a:rPr lang="de-DE" sz="1600" dirty="0" err="1"/>
                <a:t>data</a:t>
              </a:r>
              <a:r>
                <a:rPr lang="de-DE" sz="1600" dirty="0"/>
                <a:t> </a:t>
              </a:r>
              <a:r>
                <a:rPr lang="de-DE" sz="1600" dirty="0" err="1"/>
                <a:t>upload</a:t>
              </a:r>
              <a:endParaRPr lang="de-AT" sz="1600" dirty="0"/>
            </a:p>
          </p:txBody>
        </p:sp>
      </p:grpSp>
      <p:sp>
        <p:nvSpPr>
          <p:cNvPr id="69" name="Title 1">
            <a:extLst>
              <a:ext uri="{FF2B5EF4-FFF2-40B4-BE49-F238E27FC236}">
                <a16:creationId xmlns:a16="http://schemas.microsoft.com/office/drawing/2014/main" id="{8898C665-67F9-40ED-AFDB-0890DBF07692}"/>
              </a:ext>
            </a:extLst>
          </p:cNvPr>
          <p:cNvSpPr>
            <a:spLocks noGrp="1"/>
          </p:cNvSpPr>
          <p:nvPr>
            <p:ph type="title"/>
          </p:nvPr>
        </p:nvSpPr>
        <p:spPr>
          <a:xfrm>
            <a:off x="371475" y="558898"/>
            <a:ext cx="9353550" cy="636855"/>
          </a:xfrm>
        </p:spPr>
        <p:txBody>
          <a:bodyPr/>
          <a:lstStyle/>
          <a:p>
            <a:r>
              <a:rPr lang="en-GB" sz="2400" b="1" dirty="0">
                <a:solidFill>
                  <a:srgbClr val="0070C0"/>
                </a:solidFill>
                <a:latin typeface="Arial" panose="020B0604020202020204" pitchFamily="34" charset="0"/>
                <a:cs typeface="Arial" panose="020B0604020202020204" pitchFamily="34" charset="0"/>
              </a:rPr>
              <a:t>Data flows</a:t>
            </a:r>
          </a:p>
        </p:txBody>
      </p:sp>
    </p:spTree>
    <p:extLst>
      <p:ext uri="{BB962C8B-B14F-4D97-AF65-F5344CB8AC3E}">
        <p14:creationId xmlns:p14="http://schemas.microsoft.com/office/powerpoint/2010/main" val="2713221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CF4E3-DDF8-4A42-83BA-B9463561F0DC}"/>
              </a:ext>
            </a:extLst>
          </p:cNvPr>
          <p:cNvSpPr>
            <a:spLocks noGrp="1"/>
          </p:cNvSpPr>
          <p:nvPr>
            <p:ph type="title"/>
          </p:nvPr>
        </p:nvSpPr>
        <p:spPr/>
        <p:txBody>
          <a:bodyPr/>
          <a:lstStyle/>
          <a:p>
            <a:r>
              <a:rPr lang="en-GB" sz="3600" b="1" dirty="0">
                <a:solidFill>
                  <a:schemeClr val="accent1"/>
                </a:solidFill>
                <a:latin typeface="Arial" panose="020B0604020202020204" pitchFamily="34" charset="0"/>
                <a:cs typeface="Arial" panose="020B0604020202020204" pitchFamily="34" charset="0"/>
              </a:rPr>
              <a:t>Inter-institutional collaboration</a:t>
            </a:r>
          </a:p>
        </p:txBody>
      </p:sp>
      <p:sp>
        <p:nvSpPr>
          <p:cNvPr id="3" name="Slide Number Placeholder 2">
            <a:extLst>
              <a:ext uri="{FF2B5EF4-FFF2-40B4-BE49-F238E27FC236}">
                <a16:creationId xmlns:a16="http://schemas.microsoft.com/office/drawing/2014/main" id="{62B17A74-3DDA-4C00-9127-DBE7DCE3344A}"/>
              </a:ext>
            </a:extLst>
          </p:cNvPr>
          <p:cNvSpPr>
            <a:spLocks noGrp="1"/>
          </p:cNvSpPr>
          <p:nvPr>
            <p:ph type="sldNum" sz="quarter" idx="12"/>
          </p:nvPr>
        </p:nvSpPr>
        <p:spPr/>
        <p:txBody>
          <a:bodyPr/>
          <a:lstStyle/>
          <a:p>
            <a:fld id="{72BFC8B5-7E05-8645-9F0B-88F35640E36C}" type="slidenum">
              <a:rPr lang="de-DE" smtClean="0"/>
              <a:t>9</a:t>
            </a:fld>
            <a:endParaRPr lang="de-DE" dirty="0"/>
          </a:p>
        </p:txBody>
      </p:sp>
      <p:sp>
        <p:nvSpPr>
          <p:cNvPr id="4" name="Text Placeholder 3">
            <a:extLst>
              <a:ext uri="{FF2B5EF4-FFF2-40B4-BE49-F238E27FC236}">
                <a16:creationId xmlns:a16="http://schemas.microsoft.com/office/drawing/2014/main" id="{2E95BB46-5BC3-4CB6-AABF-815B9468DFA2}"/>
              </a:ext>
            </a:extLst>
          </p:cNvPr>
          <p:cNvSpPr>
            <a:spLocks noGrp="1"/>
          </p:cNvSpPr>
          <p:nvPr>
            <p:ph type="body" sz="quarter" idx="16"/>
          </p:nvPr>
        </p:nvSpPr>
        <p:spPr>
          <a:xfrm>
            <a:off x="584200" y="1923393"/>
            <a:ext cx="11020899" cy="4155675"/>
          </a:xfrm>
        </p:spPr>
        <p:txBody>
          <a:bodyPr>
            <a:normAutofit fontScale="62500" lnSpcReduction="20000"/>
          </a:bodyPr>
          <a:lstStyle/>
          <a:p>
            <a:pPr marL="460800" indent="-457200"/>
            <a:r>
              <a:rPr lang="en-GB" dirty="0">
                <a:solidFill>
                  <a:schemeClr val="accent1"/>
                </a:solidFill>
                <a:latin typeface="Arial" panose="020B0604020202020204" pitchFamily="34" charset="0"/>
                <a:cs typeface="Arial" panose="020B0604020202020204" pitchFamily="34" charset="0"/>
              </a:rPr>
              <a:t>The MRV-IT tool enables </a:t>
            </a:r>
            <a:r>
              <a:rPr lang="en-GB" b="1" dirty="0">
                <a:solidFill>
                  <a:schemeClr val="accent1"/>
                </a:solidFill>
                <a:latin typeface="Arial" panose="020B0604020202020204" pitchFamily="34" charset="0"/>
                <a:cs typeface="Arial" panose="020B0604020202020204" pitchFamily="34" charset="0"/>
              </a:rPr>
              <a:t>r</a:t>
            </a:r>
            <a:r>
              <a:rPr lang="en-GB" b="1" dirty="0">
                <a:solidFill>
                  <a:srgbClr val="0070C0"/>
                </a:solidFill>
                <a:latin typeface="Arial" panose="020B0604020202020204" pitchFamily="34" charset="0"/>
                <a:cs typeface="Arial" panose="020B0604020202020204" pitchFamily="34" charset="0"/>
              </a:rPr>
              <a:t>aising the awareness about the reporting obligations </a:t>
            </a:r>
            <a:r>
              <a:rPr lang="en-GB" dirty="0">
                <a:solidFill>
                  <a:srgbClr val="0070C0"/>
                </a:solidFill>
                <a:latin typeface="Arial" panose="020B0604020202020204" pitchFamily="34" charset="0"/>
                <a:cs typeface="Arial" panose="020B0604020202020204" pitchFamily="34" charset="0"/>
              </a:rPr>
              <a:t>towards the    UNFCCC,  the EU and the Serbian Climate Change Law</a:t>
            </a:r>
          </a:p>
          <a:p>
            <a:pPr marL="460800" indent="-457200"/>
            <a:r>
              <a:rPr lang="en-GB" dirty="0">
                <a:solidFill>
                  <a:srgbClr val="0070C0"/>
                </a:solidFill>
                <a:latin typeface="Arial" panose="020B0604020202020204" pitchFamily="34" charset="0"/>
                <a:cs typeface="Arial" panose="020B0604020202020204" pitchFamily="34" charset="0"/>
              </a:rPr>
              <a:t>It also raises </a:t>
            </a:r>
            <a:r>
              <a:rPr lang="en-GB" b="1" dirty="0">
                <a:solidFill>
                  <a:srgbClr val="0070C0"/>
                </a:solidFill>
                <a:latin typeface="Arial" panose="020B0604020202020204" pitchFamily="34" charset="0"/>
                <a:cs typeface="Arial" panose="020B0604020202020204" pitchFamily="34" charset="0"/>
              </a:rPr>
              <a:t>awareness about the MRV system and the opportunities for improved sectoral  cooperation, better informed policy making and public participation </a:t>
            </a:r>
          </a:p>
          <a:p>
            <a:pPr marL="459600" indent="-457200"/>
            <a:r>
              <a:rPr lang="en-GB" dirty="0">
                <a:solidFill>
                  <a:srgbClr val="0070C0"/>
                </a:solidFill>
                <a:latin typeface="Arial" panose="020B0604020202020204" pitchFamily="34" charset="0"/>
                <a:cs typeface="Arial" panose="020B0604020202020204" pitchFamily="34" charset="0"/>
              </a:rPr>
              <a:t>This particularly refers to other public institutions with climate-relevant policies and measures as well as IT systems that are already reporting on climate-relevant actions, such as the Secretariat for Public Policies, but also </a:t>
            </a:r>
            <a:r>
              <a:rPr lang="en-GB" dirty="0">
                <a:solidFill>
                  <a:schemeClr val="accent1"/>
                </a:solidFill>
                <a:latin typeface="Arial" panose="020B0604020202020204" pitchFamily="34" charset="0"/>
                <a:cs typeface="Arial" panose="020B0604020202020204" pitchFamily="34" charset="0"/>
              </a:rPr>
              <a:t>Institute for Statistics, Institutes for Nature Protection, Institute for Public Health, Hydrometeorological Institute, etc.</a:t>
            </a:r>
          </a:p>
          <a:p>
            <a:pPr marL="459600" indent="-457200"/>
            <a:r>
              <a:rPr lang="en-GB" dirty="0">
                <a:solidFill>
                  <a:schemeClr val="accent1"/>
                </a:solidFill>
                <a:latin typeface="Arial" panose="020B0604020202020204" pitchFamily="34" charset="0"/>
                <a:cs typeface="Arial" panose="020B0604020202020204" pitchFamily="34" charset="0"/>
              </a:rPr>
              <a:t>Central role of the Environment Agency, in charge of the GHG Inventory </a:t>
            </a:r>
          </a:p>
          <a:p>
            <a:pPr marL="459600" indent="-457200"/>
            <a:r>
              <a:rPr lang="en-GB" dirty="0">
                <a:solidFill>
                  <a:schemeClr val="accent1"/>
                </a:solidFill>
                <a:latin typeface="Arial" panose="020B0604020202020204" pitchFamily="34" charset="0"/>
                <a:cs typeface="Arial" panose="020B0604020202020204" pitchFamily="34" charset="0"/>
              </a:rPr>
              <a:t>Ministries of environment, energy, agriculture, transport, finance, interior, health, national and local administration contribute through the Secretariat or the Institute for Statistics </a:t>
            </a:r>
          </a:p>
          <a:p>
            <a:pPr marL="459600" indent="-457200"/>
            <a:r>
              <a:rPr lang="en-GB" dirty="0">
                <a:solidFill>
                  <a:schemeClr val="accent1"/>
                </a:solidFill>
                <a:latin typeface="Arial" panose="020B0604020202020204" pitchFamily="34" charset="0"/>
                <a:cs typeface="Arial" panose="020B0604020202020204" pitchFamily="34" charset="0"/>
              </a:rPr>
              <a:t>Other actors, such as regional and local Institutes and bodies, also those involved with Covenant of Mayors, Chamber of Economy, Industry and public companies (waters, forestry, etc.), NGOs and Standing Conference of cities and towns have their role either as data providers or users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22755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haltsfolien - englisch">
  <a:themeElements>
    <a:clrScheme name="Umweltbundesamt">
      <a:dk1>
        <a:sysClr val="windowText" lastClr="000000"/>
      </a:dk1>
      <a:lt1>
        <a:sysClr val="window" lastClr="FFFFFF"/>
      </a:lt1>
      <a:dk2>
        <a:srgbClr val="008080"/>
      </a:dk2>
      <a:lt2>
        <a:srgbClr val="BFDFDF"/>
      </a:lt2>
      <a:accent1>
        <a:srgbClr val="7FBFBF"/>
      </a:accent1>
      <a:accent2>
        <a:srgbClr val="40A0A0"/>
      </a:accent2>
      <a:accent3>
        <a:srgbClr val="B2011D"/>
      </a:accent3>
      <a:accent4>
        <a:srgbClr val="722635"/>
      </a:accent4>
      <a:accent5>
        <a:srgbClr val="00A3DA"/>
      </a:accent5>
      <a:accent6>
        <a:srgbClr val="025277"/>
      </a:accent6>
      <a:hlink>
        <a:srgbClr val="008080"/>
      </a:hlink>
      <a:folHlink>
        <a:srgbClr val="008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RV, summary for decision-makers, 3 February 2021, dp" id="{4D719186-1C9F-4877-8291-ADAFFE8D48EB}" vid="{9C81FAC1-320F-4597-8E63-2833F46C07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7CC1D7EEB5C549835C6917B38FDA33" ma:contentTypeVersion="6" ma:contentTypeDescription="Create a new document." ma:contentTypeScope="" ma:versionID="0a65b89f297c0faea57bcdd7fecbae8d">
  <xsd:schema xmlns:xsd="http://www.w3.org/2001/XMLSchema" xmlns:xs="http://www.w3.org/2001/XMLSchema" xmlns:p="http://schemas.microsoft.com/office/2006/metadata/properties" xmlns:ns2="d1ac5c08-e3b1-4ed2-8844-abb01dbfcdbe" targetNamespace="http://schemas.microsoft.com/office/2006/metadata/properties" ma:root="true" ma:fieldsID="6ad077321a5bf69c1d4564838bce280c" ns2:_="">
    <xsd:import namespace="d1ac5c08-e3b1-4ed2-8844-abb01dbfcdb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ac5c08-e3b1-4ed2-8844-abb01dbfcd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DA0EE9-9ECB-43B8-96B6-AAFF9C8A46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ac5c08-e3b1-4ed2-8844-abb01dbfcd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BFFDCB9-65E5-4EF5-AEC4-3CA194C74C6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6F25910-147D-46DE-BE06-0D8E991D7B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2818</Words>
  <Application>Microsoft Office PowerPoint</Application>
  <PresentationFormat>Widescreen</PresentationFormat>
  <Paragraphs>339</Paragraphs>
  <Slides>40</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40</vt:i4>
      </vt:variant>
    </vt:vector>
  </HeadingPairs>
  <TitlesOfParts>
    <vt:vector size="46" baseType="lpstr">
      <vt:lpstr>Arial</vt:lpstr>
      <vt:lpstr>Calibri</vt:lpstr>
      <vt:lpstr>Calibri Light</vt:lpstr>
      <vt:lpstr>Wingdings</vt:lpstr>
      <vt:lpstr>Office Theme</vt:lpstr>
      <vt:lpstr>Inhaltsfolien - englisch</vt:lpstr>
      <vt:lpstr>OVERVIEW OF 8 MODULES OF THE MRV –IT TOOL – data FLOWS, REPORTING FORMATS, INTER-INSTITUTIONAL COLLABORATION</vt:lpstr>
      <vt:lpstr>Serbian monitoring, reporting and verification (MRV) system</vt:lpstr>
      <vt:lpstr>MODULES OF FRAMEWORK FOR Monitoring, reporting and verification at the national level </vt:lpstr>
      <vt:lpstr>Mrv-it tool serves for:</vt:lpstr>
      <vt:lpstr>Based on UNFCC, EU and Serbian regulatory frameworks:</vt:lpstr>
      <vt:lpstr>Based on UNFCC, EU and Serbian regulatory frameworks the MRV IT tool has a role to:</vt:lpstr>
      <vt:lpstr>MRV IT tool will, through its components, enable:</vt:lpstr>
      <vt:lpstr>Data flows</vt:lpstr>
      <vt:lpstr>Inter-institutional collaboration</vt:lpstr>
      <vt:lpstr>Inter-institutional collaboration</vt:lpstr>
      <vt:lpstr>Summary</vt:lpstr>
      <vt:lpstr>GHG Inventory Module</vt:lpstr>
      <vt:lpstr>Purpose:  </vt:lpstr>
      <vt:lpstr>Ghg inventory module </vt:lpstr>
      <vt:lpstr>GHG inventory Module Reporting requirements - Summary</vt:lpstr>
      <vt:lpstr>PowerPoint Presentation</vt:lpstr>
      <vt:lpstr>Projections &amp; Scenarios module</vt:lpstr>
      <vt:lpstr>Purpose </vt:lpstr>
      <vt:lpstr>Projections &amp; Scenarios module </vt:lpstr>
      <vt:lpstr>Projections &amp; scenarios Module Reporting requirements - summary</vt:lpstr>
      <vt:lpstr>Policies and measures (PAMs) Module </vt:lpstr>
      <vt:lpstr>Purpose</vt:lpstr>
      <vt:lpstr>Policies and measures (PAMs) Module Implementation</vt:lpstr>
      <vt:lpstr>Policies and measures (PAMs) Module Reporting requirements -summary</vt:lpstr>
      <vt:lpstr>ADAPTATION MODULE</vt:lpstr>
      <vt:lpstr>PURPOSE</vt:lpstr>
      <vt:lpstr>ADAPTATION Module</vt:lpstr>
      <vt:lpstr>ADAPTATION Module –  Reporting Requirements - SUMMARY </vt:lpstr>
      <vt:lpstr>Climate Finance Module</vt:lpstr>
      <vt:lpstr>PURPOSE</vt:lpstr>
      <vt:lpstr>Climate FINANCE Module</vt:lpstr>
      <vt:lpstr>Climate finance MODULE  document repository</vt:lpstr>
      <vt:lpstr>Climate Finance Module –  Reporting Requirements - summary </vt:lpstr>
      <vt:lpstr>NDC MODULE</vt:lpstr>
      <vt:lpstr>Purpose </vt:lpstr>
      <vt:lpstr>NDC Module (input parameters)</vt:lpstr>
      <vt:lpstr>NDC Module Reporting requirements - summary</vt:lpstr>
      <vt:lpstr>NATIONAL REPORTING MODULE</vt:lpstr>
      <vt:lpstr>Purpose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7 MODULES OF THE MRV –IT TOOL – data FLOWS, REPORTING FORMATS, INTER-INSTITUTIONAL COLLABORATION</dc:title>
  <dc:creator>Ivana Mijatovic</dc:creator>
  <cp:lastModifiedBy>Milan Cerovac</cp:lastModifiedBy>
  <cp:revision>22</cp:revision>
  <dcterms:created xsi:type="dcterms:W3CDTF">2021-12-10T10:16:17Z</dcterms:created>
  <dcterms:modified xsi:type="dcterms:W3CDTF">2022-09-13T10:42:59Z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0x010100307CC1D7EEB5C549835C6917B38FDA33</vt:lpwstr>
  </property>
  <property fmtid="{D5CDD505-2E9C-101B-9397-08002B2CF9AE}" pid="3" name="Order">
    <vt:r8>8600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ies>
</file>