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</p:sldMasterIdLst>
  <p:sldIdLst>
    <p:sldId id="270" r:id="rId6"/>
    <p:sldId id="257" r:id="rId7"/>
    <p:sldId id="258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66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Autofit/>
          </a:bodyPr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584200" y="1936751"/>
            <a:ext cx="11020899" cy="414231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4394">
              <a:lnSpc>
                <a:spcPct val="110000"/>
              </a:lnSpc>
              <a:defRPr/>
            </a:lvl1pPr>
            <a:lvl2pPr marL="503987">
              <a:lnSpc>
                <a:spcPct val="110000"/>
              </a:lnSpc>
              <a:defRPr/>
            </a:lvl2pPr>
            <a:lvl3pPr marL="758381">
              <a:lnSpc>
                <a:spcPct val="110000"/>
              </a:lnSpc>
              <a:defRPr/>
            </a:lvl3pPr>
            <a:lvl4pPr marL="1007975">
              <a:lnSpc>
                <a:spcPct val="110000"/>
              </a:lnSpc>
              <a:defRPr/>
            </a:lvl4pPr>
            <a:lvl5pPr marL="1262368">
              <a:lnSpc>
                <a:spcPct val="110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04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(nur Bild &amp; Copy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‹#›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768890" y="6377721"/>
            <a:ext cx="3836209" cy="201388"/>
          </a:xfrm>
          <a:prstGeom prst="rect">
            <a:avLst/>
          </a:prstGeom>
        </p:spPr>
        <p:txBody>
          <a:bodyPr wrap="none" lIns="13500" tIns="40500" rIns="13500" bIns="40500" anchor="ctr" anchorCtr="0"/>
          <a:lstStyle>
            <a:lvl1pPr marL="0" indent="0" algn="r">
              <a:buNone/>
              <a:defRPr sz="667">
                <a:solidFill>
                  <a:schemeClr val="tx1"/>
                </a:solidFill>
              </a:defRPr>
            </a:lvl1pPr>
          </a:lstStyle>
          <a:p>
            <a:pPr lvl="0"/>
            <a:r>
              <a:rPr lang="de-AT"/>
              <a:t>© Copyright ……!!!</a:t>
            </a:r>
          </a:p>
        </p:txBody>
      </p:sp>
    </p:spTree>
    <p:extLst>
      <p:ext uri="{BB962C8B-B14F-4D97-AF65-F5344CB8AC3E}">
        <p14:creationId xmlns:p14="http://schemas.microsoft.com/office/powerpoint/2010/main" val="238506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Fort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3241856" cy="68580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445331" y="758757"/>
            <a:ext cx="8159767" cy="931931"/>
          </a:xfrm>
        </p:spPr>
        <p:txBody>
          <a:bodyPr lIns="0" tIns="0" rIns="0" bIns="0" anchor="t" anchorCtr="0">
            <a:noAutofit/>
          </a:bodyPr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3445331" y="1936751"/>
            <a:ext cx="8159767" cy="4142316"/>
          </a:xfrm>
          <a:prstGeom prst="rect">
            <a:avLst/>
          </a:prstGeom>
        </p:spPr>
        <p:txBody>
          <a:bodyPr>
            <a:normAutofit/>
          </a:bodyPr>
          <a:lstStyle>
            <a:lvl1pPr marL="254394">
              <a:lnSpc>
                <a:spcPct val="110000"/>
              </a:lnSpc>
              <a:defRPr/>
            </a:lvl1pPr>
            <a:lvl2pPr marL="503987">
              <a:lnSpc>
                <a:spcPct val="110000"/>
              </a:lnSpc>
              <a:defRPr/>
            </a:lvl2pPr>
            <a:lvl3pPr marL="758381">
              <a:lnSpc>
                <a:spcPct val="110000"/>
              </a:lnSpc>
              <a:defRPr/>
            </a:lvl3pPr>
            <a:lvl4pPr marL="1007975">
              <a:lnSpc>
                <a:spcPct val="110000"/>
              </a:lnSpc>
              <a:defRPr/>
            </a:lvl4pPr>
            <a:lvl5pPr marL="1262368">
              <a:lnSpc>
                <a:spcPct val="110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41857" y="2184399"/>
            <a:ext cx="139200" cy="4419600"/>
          </a:xfrm>
          <a:prstGeom prst="rect">
            <a:avLst/>
          </a:prstGeom>
        </p:spPr>
        <p:txBody>
          <a:bodyPr vert="vert270" lIns="14400" tIns="14400" rIns="14400" bIns="14400"/>
          <a:lstStyle>
            <a:lvl1pPr marL="0" indent="0">
              <a:buNone/>
              <a:defRPr sz="6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© Copyright …!!!!!!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30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83325" y="758757"/>
            <a:ext cx="11021775" cy="931931"/>
          </a:xfrm>
        </p:spPr>
        <p:txBody>
          <a:bodyPr lIns="0" tIns="0" rIns="0" bIns="0" anchor="t" anchorCtr="0">
            <a:noAutofit/>
          </a:bodyPr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8"/>
          </p:nvPr>
        </p:nvSpPr>
        <p:spPr>
          <a:xfrm>
            <a:off x="583324" y="1935162"/>
            <a:ext cx="11021301" cy="4143380"/>
          </a:xfrm>
          <a:prstGeom prst="rect">
            <a:avLst/>
          </a:prstGeom>
        </p:spPr>
        <p:txBody>
          <a:bodyPr lIns="72000" tIns="36000" rIns="72000" bIns="36000" anchor="t" anchorCtr="0">
            <a:normAutofit/>
          </a:bodyPr>
          <a:lstStyle>
            <a:lvl1pPr marL="0" indent="0">
              <a:buNone/>
              <a:defRPr/>
            </a:lvl1pPr>
          </a:lstStyle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891282" y="6078541"/>
            <a:ext cx="4713817" cy="201600"/>
          </a:xfrm>
          <a:prstGeom prst="rect">
            <a:avLst/>
          </a:prstGeom>
        </p:spPr>
        <p:txBody>
          <a:bodyPr lIns="14400" tIns="39600" rIns="14400" bIns="39600" anchor="ctr" anchorCtr="0"/>
          <a:lstStyle>
            <a:lvl1pPr marL="0" indent="0" algn="r">
              <a:buNone/>
              <a:defRPr sz="6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Quelle: …!!!!!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965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3325" y="4691773"/>
            <a:ext cx="11021775" cy="580619"/>
          </a:xfrm>
        </p:spPr>
        <p:txBody>
          <a:bodyPr anchor="t" anchorCtr="0"/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582614" y="5326227"/>
            <a:ext cx="7477381" cy="4633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cap="all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192000" cy="43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88864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3325" y="4691773"/>
            <a:ext cx="11021775" cy="580619"/>
          </a:xfrm>
        </p:spPr>
        <p:txBody>
          <a:bodyPr anchor="t" anchorCtr="0"/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582613" y="5326227"/>
            <a:ext cx="7484755" cy="4633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cap="all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Bildplatzhalter 3"/>
          <p:cNvSpPr>
            <a:spLocks noGrp="1" noChangeAspect="1"/>
          </p:cNvSpPr>
          <p:nvPr>
            <p:ph type="pic" sz="quarter" idx="11"/>
          </p:nvPr>
        </p:nvSpPr>
        <p:spPr>
          <a:xfrm>
            <a:off x="0" y="0"/>
            <a:ext cx="12192000" cy="43200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68890" y="4320001"/>
            <a:ext cx="3836209" cy="201388"/>
          </a:xfrm>
          <a:prstGeom prst="rect">
            <a:avLst/>
          </a:prstGeom>
        </p:spPr>
        <p:txBody>
          <a:bodyPr wrap="none" lIns="13500" tIns="40500" rIns="13500" bIns="40500" anchor="ctr" anchorCtr="0"/>
          <a:lstStyle>
            <a:lvl1pPr marL="0" indent="0" algn="r">
              <a:buNone/>
              <a:defRPr sz="6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AT"/>
              <a:t>© Copyright ……!!!</a:t>
            </a:r>
          </a:p>
        </p:txBody>
      </p:sp>
    </p:spTree>
    <p:extLst>
      <p:ext uri="{BB962C8B-B14F-4D97-AF65-F5344CB8AC3E}">
        <p14:creationId xmlns:p14="http://schemas.microsoft.com/office/powerpoint/2010/main" val="210733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ufzählung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Autofit/>
          </a:bodyPr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584201" y="1936751"/>
            <a:ext cx="5408084" cy="414231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4394">
              <a:lnSpc>
                <a:spcPct val="110000"/>
              </a:lnSpc>
              <a:defRPr/>
            </a:lvl1pPr>
            <a:lvl2pPr marL="503987">
              <a:lnSpc>
                <a:spcPct val="110000"/>
              </a:lnSpc>
              <a:defRPr/>
            </a:lvl2pPr>
            <a:lvl3pPr marL="758381">
              <a:lnSpc>
                <a:spcPct val="110000"/>
              </a:lnSpc>
              <a:defRPr/>
            </a:lvl3pPr>
            <a:lvl4pPr marL="1007975">
              <a:lnSpc>
                <a:spcPct val="110000"/>
              </a:lnSpc>
              <a:defRPr/>
            </a:lvl4pPr>
            <a:lvl5pPr marL="1262368">
              <a:lnSpc>
                <a:spcPct val="110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6197015" y="1937471"/>
            <a:ext cx="5408084" cy="414231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4394">
              <a:lnSpc>
                <a:spcPct val="110000"/>
              </a:lnSpc>
              <a:defRPr/>
            </a:lvl1pPr>
            <a:lvl2pPr marL="503987">
              <a:lnSpc>
                <a:spcPct val="110000"/>
              </a:lnSpc>
              <a:defRPr/>
            </a:lvl2pPr>
            <a:lvl3pPr marL="758381">
              <a:lnSpc>
                <a:spcPct val="110000"/>
              </a:lnSpc>
              <a:defRPr/>
            </a:lvl3pPr>
            <a:lvl4pPr marL="1007975">
              <a:lnSpc>
                <a:spcPct val="110000"/>
              </a:lnSpc>
              <a:defRPr/>
            </a:lvl4pPr>
            <a:lvl5pPr marL="1262368">
              <a:lnSpc>
                <a:spcPct val="110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8588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 ohne Aufzählung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Autofit/>
          </a:bodyPr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84201" y="1936751"/>
            <a:ext cx="5408084" cy="41417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8080"/>
              </a:buClr>
              <a:buSzPct val="85000"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1pPr>
            <a:lvl2pPr marL="0" marR="0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8080"/>
              </a:buClr>
              <a:buSzPct val="85000"/>
              <a:buFont typeface="Wingdings" panose="05000000000000000000" pitchFamily="2" charset="2"/>
              <a:buNone/>
              <a:tabLst/>
              <a:defRPr/>
            </a:lvl2pPr>
            <a:lvl3pPr marL="890978" indent="0">
              <a:buNone/>
              <a:defRPr/>
            </a:lvl3pPr>
            <a:lvl4pPr marL="1348166" indent="0">
              <a:buNone/>
              <a:defRPr/>
            </a:lvl4pPr>
            <a:lvl5pPr marL="180535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195485" y="1936751"/>
            <a:ext cx="5408084" cy="41417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8080"/>
              </a:buClr>
              <a:buSzPct val="85000"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1pPr>
            <a:lvl2pPr marL="0" marR="0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8080"/>
              </a:buClr>
              <a:buSzPct val="85000"/>
              <a:buFont typeface="Wingdings" panose="05000000000000000000" pitchFamily="2" charset="2"/>
              <a:buNone/>
              <a:tabLst/>
              <a:defRPr/>
            </a:lvl2pPr>
            <a:lvl3pPr marL="890978" indent="0">
              <a:buNone/>
              <a:defRPr/>
            </a:lvl3pPr>
            <a:lvl4pPr marL="1348166" indent="0">
              <a:buNone/>
              <a:defRPr/>
            </a:lvl4pPr>
            <a:lvl5pPr marL="180535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26958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ufzähl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Autofit/>
          </a:bodyPr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6195485" y="1936751"/>
            <a:ext cx="5409615" cy="4143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584201" y="1936751"/>
            <a:ext cx="5408084" cy="414231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10000"/>
              </a:lnSpc>
              <a:defRPr/>
            </a:lvl1pPr>
            <a:lvl2pPr marL="503987">
              <a:lnSpc>
                <a:spcPct val="110000"/>
              </a:lnSpc>
              <a:defRPr/>
            </a:lvl2pPr>
            <a:lvl3pPr marL="758381">
              <a:lnSpc>
                <a:spcPct val="110000"/>
              </a:lnSpc>
              <a:defRPr/>
            </a:lvl3pPr>
            <a:lvl4pPr marL="1007975">
              <a:lnSpc>
                <a:spcPct val="110000"/>
              </a:lnSpc>
              <a:defRPr/>
            </a:lvl4pPr>
            <a:lvl5pPr marL="1262368">
              <a:lnSpc>
                <a:spcPct val="110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95484" y="6079067"/>
            <a:ext cx="5410200" cy="201600"/>
          </a:xfrm>
          <a:prstGeom prst="rect">
            <a:avLst/>
          </a:prstGeom>
        </p:spPr>
        <p:txBody>
          <a:bodyPr lIns="14400" tIns="39600" rIns="14400" bIns="39600" anchor="ctr" anchorCtr="0"/>
          <a:lstStyle>
            <a:lvl1pPr marL="0" indent="0" algn="r">
              <a:buNone/>
              <a:defRPr sz="6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© Copyright …!!!!!!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905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 ohne Aufzähl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Autofit/>
          </a:bodyPr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8"/>
          </p:nvPr>
        </p:nvSpPr>
        <p:spPr>
          <a:xfrm>
            <a:off x="6195485" y="1936751"/>
            <a:ext cx="5409615" cy="4141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84201" y="1936751"/>
            <a:ext cx="5408084" cy="41417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8080"/>
              </a:buClr>
              <a:buSzPct val="85000"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1pPr>
            <a:lvl2pPr marL="0" marR="0" indent="0" algn="l" defTabSz="914377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8080"/>
              </a:buClr>
              <a:buSzPct val="85000"/>
              <a:buFont typeface="Wingdings" panose="05000000000000000000" pitchFamily="2" charset="2"/>
              <a:buNone/>
              <a:tabLst/>
              <a:defRPr/>
            </a:lvl2pPr>
            <a:lvl3pPr marL="890978" indent="0">
              <a:buNone/>
              <a:defRPr/>
            </a:lvl3pPr>
            <a:lvl4pPr marL="1348166" indent="0">
              <a:buNone/>
              <a:defRPr/>
            </a:lvl4pPr>
            <a:lvl5pPr marL="180535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195484" y="6079067"/>
            <a:ext cx="5410200" cy="201600"/>
          </a:xfrm>
          <a:prstGeom prst="rect">
            <a:avLst/>
          </a:prstGeom>
        </p:spPr>
        <p:txBody>
          <a:bodyPr lIns="14400" tIns="39600" rIns="14400" bIns="39600" anchor="ctr" anchorCtr="0"/>
          <a:lstStyle>
            <a:lvl1pPr marL="0" indent="0" algn="r">
              <a:buNone/>
              <a:defRPr sz="6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© Copyright …!!!!!!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033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&amp; Text (dr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Autofit/>
          </a:bodyPr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82613" y="1935801"/>
            <a:ext cx="3538800" cy="197485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6"/>
          </p:nvPr>
        </p:nvSpPr>
        <p:spPr>
          <a:xfrm>
            <a:off x="4324355" y="1935801"/>
            <a:ext cx="3538800" cy="197485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4" name="Bildplatzhalter 8"/>
          <p:cNvSpPr>
            <a:spLocks noGrp="1"/>
          </p:cNvSpPr>
          <p:nvPr>
            <p:ph type="pic" sz="quarter" idx="18"/>
          </p:nvPr>
        </p:nvSpPr>
        <p:spPr>
          <a:xfrm>
            <a:off x="8066095" y="1935801"/>
            <a:ext cx="3538800" cy="197485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583324" y="4027251"/>
            <a:ext cx="3538089" cy="20525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buNone/>
              <a:defRPr>
                <a:solidFill>
                  <a:schemeClr val="tx2"/>
                </a:solidFill>
              </a:defRPr>
            </a:lvl1pPr>
            <a:lvl2pPr marL="254394">
              <a:lnSpc>
                <a:spcPct val="110000"/>
              </a:lnSpc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  <a:endParaRPr lang="de-AT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324356" y="4027251"/>
            <a:ext cx="3538800" cy="20525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buNone/>
              <a:defRPr>
                <a:solidFill>
                  <a:schemeClr val="tx2"/>
                </a:solidFill>
              </a:defRPr>
            </a:lvl1pPr>
            <a:lvl2pPr marL="254394">
              <a:lnSpc>
                <a:spcPct val="110000"/>
              </a:lnSpc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  <a:endParaRPr lang="de-AT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8066094" y="4027251"/>
            <a:ext cx="3539004" cy="20525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buNone/>
              <a:defRPr>
                <a:solidFill>
                  <a:schemeClr val="tx2"/>
                </a:solidFill>
              </a:defRPr>
            </a:lvl1pPr>
            <a:lvl2pPr marL="254394">
              <a:lnSpc>
                <a:spcPct val="110000"/>
              </a:lnSpc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121151" y="1936752"/>
            <a:ext cx="139200" cy="1974849"/>
          </a:xfrm>
          <a:prstGeom prst="rect">
            <a:avLst/>
          </a:prstGeom>
        </p:spPr>
        <p:txBody>
          <a:bodyPr vert="vert270" lIns="14400" tIns="14400" rIns="14400" bIns="14400"/>
          <a:lstStyle>
            <a:lvl1pPr marL="0" indent="0" algn="l">
              <a:buNone/>
              <a:defRPr sz="6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© Copyright …!!!!!!</a:t>
            </a:r>
            <a:endParaRPr lang="de-AT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8" hasCustomPrompt="1"/>
          </p:nvPr>
        </p:nvSpPr>
        <p:spPr>
          <a:xfrm>
            <a:off x="7863155" y="1936752"/>
            <a:ext cx="139200" cy="1974849"/>
          </a:xfrm>
          <a:prstGeom prst="rect">
            <a:avLst/>
          </a:prstGeom>
        </p:spPr>
        <p:txBody>
          <a:bodyPr vert="vert270" lIns="14400" tIns="14400" rIns="14400" bIns="14400"/>
          <a:lstStyle>
            <a:lvl1pPr marL="0" indent="0" algn="l">
              <a:buNone/>
              <a:defRPr sz="6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© Copyright …!!!!!!</a:t>
            </a:r>
            <a:endParaRPr lang="de-AT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29" hasCustomPrompt="1"/>
          </p:nvPr>
        </p:nvSpPr>
        <p:spPr>
          <a:xfrm>
            <a:off x="11608967" y="1936752"/>
            <a:ext cx="139200" cy="1974849"/>
          </a:xfrm>
          <a:prstGeom prst="rect">
            <a:avLst/>
          </a:prstGeom>
        </p:spPr>
        <p:txBody>
          <a:bodyPr vert="vert270" lIns="14400" tIns="14400" rIns="14400" bIns="14400"/>
          <a:lstStyle>
            <a:lvl1pPr marL="0" indent="0" algn="l">
              <a:buNone/>
              <a:defRPr sz="6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© Copyright …!!!!!!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75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&amp; Thema (dr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Autofit/>
          </a:bodyPr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22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82613" y="1935801"/>
            <a:ext cx="3538800" cy="307808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3" name="Bildplatzhalter 8"/>
          <p:cNvSpPr>
            <a:spLocks noGrp="1"/>
          </p:cNvSpPr>
          <p:nvPr>
            <p:ph type="pic" sz="quarter" idx="16"/>
          </p:nvPr>
        </p:nvSpPr>
        <p:spPr>
          <a:xfrm>
            <a:off x="4324355" y="1935801"/>
            <a:ext cx="3538800" cy="307808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4" name="Bildplatzhalter 8"/>
          <p:cNvSpPr>
            <a:spLocks noGrp="1"/>
          </p:cNvSpPr>
          <p:nvPr>
            <p:ph type="pic" sz="quarter" idx="20"/>
          </p:nvPr>
        </p:nvSpPr>
        <p:spPr>
          <a:xfrm>
            <a:off x="8066095" y="1935801"/>
            <a:ext cx="3538800" cy="307808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583324" y="5290458"/>
            <a:ext cx="3537827" cy="7886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325328" y="5290458"/>
            <a:ext cx="3537827" cy="7886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8067272" y="5290458"/>
            <a:ext cx="3537827" cy="7886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121151" y="1936752"/>
            <a:ext cx="139200" cy="3077633"/>
          </a:xfrm>
          <a:prstGeom prst="rect">
            <a:avLst/>
          </a:prstGeom>
        </p:spPr>
        <p:txBody>
          <a:bodyPr vert="vert270" lIns="14400" tIns="14400" rIns="14400" bIns="1440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5000"/>
              <a:buFontTx/>
              <a:buNone/>
              <a:tabLst/>
              <a:defRPr sz="6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© Copyright …!!!!!!</a:t>
            </a:r>
            <a:endParaRPr lang="de-AT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28" hasCustomPrompt="1"/>
          </p:nvPr>
        </p:nvSpPr>
        <p:spPr>
          <a:xfrm>
            <a:off x="7863155" y="1936752"/>
            <a:ext cx="139200" cy="3077633"/>
          </a:xfrm>
          <a:prstGeom prst="rect">
            <a:avLst/>
          </a:prstGeom>
        </p:spPr>
        <p:txBody>
          <a:bodyPr vert="vert270" lIns="14400" tIns="14400" rIns="14400" bIns="1440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5000"/>
              <a:buFontTx/>
              <a:buNone/>
              <a:tabLst/>
              <a:defRPr sz="6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© Copyright …!!!!!!</a:t>
            </a:r>
            <a:endParaRPr lang="de-AT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29" hasCustomPrompt="1"/>
          </p:nvPr>
        </p:nvSpPr>
        <p:spPr>
          <a:xfrm>
            <a:off x="11604895" y="1936752"/>
            <a:ext cx="139200" cy="3077633"/>
          </a:xfrm>
          <a:prstGeom prst="rect">
            <a:avLst/>
          </a:prstGeom>
        </p:spPr>
        <p:txBody>
          <a:bodyPr vert="vert270" lIns="14400" tIns="14400" rIns="14400" bIns="1440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5000"/>
              <a:buFontTx/>
              <a:buNone/>
              <a:tabLst/>
              <a:defRPr sz="6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© Copyright …!!!!!!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389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catcher, 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5983287" cy="68580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196185" y="758757"/>
            <a:ext cx="5408913" cy="931931"/>
          </a:xfrm>
        </p:spPr>
        <p:txBody>
          <a:bodyPr lIns="0" tIns="0" rIns="0" bIns="0" anchor="t" anchorCtr="0">
            <a:noAutofit/>
          </a:bodyPr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6197015" y="1937471"/>
            <a:ext cx="5408083" cy="414231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4394">
              <a:lnSpc>
                <a:spcPct val="110000"/>
              </a:lnSpc>
              <a:defRPr/>
            </a:lvl1pPr>
            <a:lvl2pPr marL="503987">
              <a:lnSpc>
                <a:spcPct val="110000"/>
              </a:lnSpc>
              <a:defRPr/>
            </a:lvl2pPr>
            <a:lvl3pPr marL="758381">
              <a:lnSpc>
                <a:spcPct val="110000"/>
              </a:lnSpc>
              <a:defRPr/>
            </a:lvl3pPr>
            <a:lvl4pPr marL="1007975">
              <a:lnSpc>
                <a:spcPct val="110000"/>
              </a:lnSpc>
              <a:defRPr/>
            </a:lvl4pPr>
            <a:lvl5pPr marL="1262368">
              <a:lnSpc>
                <a:spcPct val="110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83287" y="2827867"/>
            <a:ext cx="139200" cy="3776133"/>
          </a:xfrm>
          <a:prstGeom prst="rect">
            <a:avLst/>
          </a:prstGeom>
        </p:spPr>
        <p:txBody>
          <a:bodyPr vert="vert270" lIns="14400" tIns="14400" rIns="14400" bIns="1440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None/>
              <a:tabLst/>
              <a:defRPr sz="6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© Copyright …!!!!!!</a:t>
            </a:r>
            <a:endParaRPr lang="de-AT"/>
          </a:p>
          <a:p>
            <a:pPr lvl="0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976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catcher &amp; nummerisch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83288" cy="68580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6196184" y="766022"/>
            <a:ext cx="5408915" cy="53137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5989" indent="-457189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  <a:defRPr sz="2667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983817" y="2619374"/>
            <a:ext cx="139200" cy="3984625"/>
          </a:xfrm>
          <a:prstGeom prst="rect">
            <a:avLst/>
          </a:prstGeom>
        </p:spPr>
        <p:txBody>
          <a:bodyPr vert="vert270" lIns="14400" tIns="14400" rIns="14400" bIns="14400"/>
          <a:lstStyle>
            <a:lvl1pPr marL="0" indent="0">
              <a:buNone/>
              <a:defRPr sz="6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© Copyright …!!!!!!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110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83325" y="758757"/>
            <a:ext cx="11021775" cy="931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6799" y="6356351"/>
            <a:ext cx="158400" cy="3651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67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773941" y="6356351"/>
            <a:ext cx="136523" cy="36512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/>
              <a:t>|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949206" y="6372391"/>
            <a:ext cx="7195835" cy="34908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1067" cap="all" baseline="0" dirty="0" err="1">
                <a:solidFill>
                  <a:schemeClr val="bg1">
                    <a:lumMod val="50000"/>
                  </a:schemeClr>
                </a:solidFill>
              </a:rPr>
              <a:t>general</a:t>
            </a:r>
            <a:r>
              <a:rPr lang="de-DE" sz="1067" cap="all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67" cap="all" baseline="0" dirty="0" err="1">
                <a:solidFill>
                  <a:schemeClr val="bg1">
                    <a:lumMod val="50000"/>
                  </a:schemeClr>
                </a:solidFill>
              </a:rPr>
              <a:t>introduction</a:t>
            </a:r>
            <a:r>
              <a:rPr lang="de-DE" sz="1067" cap="all" baseline="0" dirty="0">
                <a:solidFill>
                  <a:schemeClr val="bg1">
                    <a:lumMod val="50000"/>
                  </a:schemeClr>
                </a:solidFill>
              </a:rPr>
              <a:t> MRV-IT Tool</a:t>
            </a:r>
            <a:endParaRPr lang="de-AT" sz="1067" cap="all" baseline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 descr="\\umweltbundesamt.at\Organisation\756\Intern\01_CorporateDesign_neu_2009\Logo_Umweltbundesamt\Nachbau manu\PNG-8\Umweltbundesamt_RGB_TL-links_engl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369" y="6364817"/>
            <a:ext cx="2649728" cy="2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51994" algn="l" defTabSz="914377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85000"/>
        <a:buFont typeface="Wingdings" panose="05000000000000000000" pitchFamily="2" charset="2"/>
        <a:buChar char="l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783" indent="-251994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85000"/>
        <a:buFont typeface="Wingdings" panose="05000000000000000000" pitchFamily="2" charset="2"/>
        <a:buChar char="l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2971" indent="-251994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85000"/>
        <a:buFont typeface="Wingdings" panose="05000000000000000000" pitchFamily="2" charset="2"/>
        <a:buChar char="l"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160" indent="-251994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85000"/>
        <a:buFont typeface="Wingdings" panose="05000000000000000000" pitchFamily="2" charset="2"/>
        <a:buChar char="l"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349" indent="-251994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85000"/>
        <a:buFont typeface="Wingdings" panose="05000000000000000000" pitchFamily="2" charset="2"/>
        <a:buChar char="l"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7310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orient="horz" pos="48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83325" y="758757"/>
            <a:ext cx="11021775" cy="931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2050" name="Picture 2" descr="\\umweltbundesamt.at\Organisation\756\Intern\01_CorporateDesign_neu_2009\Logo_Umweltbundesamt\Nachbau manu\PNG-8\Umweltbundesamt_RGB_TL-links_eng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17" y="5967069"/>
            <a:ext cx="3211192" cy="2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15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51994" algn="l" defTabSz="914377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85000"/>
        <a:buFont typeface="Wingdings" panose="05000000000000000000" pitchFamily="2" charset="2"/>
        <a:buChar char="l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783" indent="-251994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85000"/>
        <a:buFont typeface="Wingdings" panose="05000000000000000000" pitchFamily="2" charset="2"/>
        <a:buChar char="l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2971" indent="-251994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85000"/>
        <a:buFont typeface="Wingdings" panose="05000000000000000000" pitchFamily="2" charset="2"/>
        <a:buChar char="l"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160" indent="-251994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85000"/>
        <a:buFont typeface="Wingdings" panose="05000000000000000000" pitchFamily="2" charset="2"/>
        <a:buChar char="l"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349" indent="-251994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85000"/>
        <a:buFont typeface="Wingdings" panose="05000000000000000000" pitchFamily="2" charset="2"/>
        <a:buChar char="l"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7310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orient="horz" pos="4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General </a:t>
            </a:r>
            <a:r>
              <a:rPr lang="de-AT" dirty="0" err="1"/>
              <a:t>introduction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MRV-IT </a:t>
            </a:r>
            <a:r>
              <a:rPr lang="de-AT" dirty="0" err="1"/>
              <a:t>tool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December</a:t>
            </a:r>
            <a:r>
              <a:rPr lang="de-DE" dirty="0"/>
              <a:t> 14, 2021 – Denis </a:t>
            </a:r>
            <a:r>
              <a:rPr lang="en-US" dirty="0"/>
              <a:t>Mašinović</a:t>
            </a:r>
            <a:endParaRPr lang="de-AT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31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636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External</a:t>
            </a:r>
            <a:r>
              <a:rPr lang="de-DE" dirty="0"/>
              <a:t> </a:t>
            </a:r>
            <a:r>
              <a:rPr lang="de-DE" dirty="0" err="1"/>
              <a:t>sources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FC8B5-7E05-8645-9F0B-88F35640E36C}" type="slidenum">
              <a:rPr kumimoji="0" lang="de-DE" sz="10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84201" y="1936751"/>
            <a:ext cx="5178424" cy="4142316"/>
          </a:xfrm>
        </p:spPr>
        <p:txBody>
          <a:bodyPr>
            <a:normAutofit/>
          </a:bodyPr>
          <a:lstStyle/>
          <a:p>
            <a:r>
              <a:rPr lang="en-GB" dirty="0"/>
              <a:t>Each module has related documents</a:t>
            </a:r>
          </a:p>
          <a:p>
            <a:r>
              <a:rPr lang="en-GB" dirty="0"/>
              <a:t>Related documents can be created, updated and deleted by users with full module access</a:t>
            </a:r>
          </a:p>
          <a:p>
            <a:r>
              <a:rPr lang="en-GB" dirty="0"/>
              <a:t>Individual documents can be visible / hidden from the public</a:t>
            </a:r>
          </a:p>
          <a:p>
            <a:r>
              <a:rPr lang="en-GB" dirty="0"/>
              <a:t>Individual documents can be marked as primary / important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75" y="1936751"/>
            <a:ext cx="5709425" cy="41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5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workspace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FC8B5-7E05-8645-9F0B-88F35640E36C}" type="slidenum">
              <a:rPr kumimoji="0" lang="de-DE" sz="10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84201" y="1936751"/>
            <a:ext cx="5178424" cy="4142316"/>
          </a:xfrm>
        </p:spPr>
        <p:txBody>
          <a:bodyPr>
            <a:normAutofit/>
          </a:bodyPr>
          <a:lstStyle/>
          <a:p>
            <a:r>
              <a:rPr lang="en-GB" dirty="0"/>
              <a:t>Each module has a collaboration workspace</a:t>
            </a:r>
          </a:p>
          <a:p>
            <a:r>
              <a:rPr lang="en-GB" dirty="0"/>
              <a:t>Documents in this workspace are NOT publicly visible</a:t>
            </a:r>
          </a:p>
          <a:p>
            <a:r>
              <a:rPr lang="en-GB" dirty="0"/>
              <a:t>Uploaded documents from other organizations are only visible to</a:t>
            </a:r>
          </a:p>
          <a:p>
            <a:pPr lvl="1"/>
            <a:r>
              <a:rPr lang="en-GB" dirty="0"/>
              <a:t>Organization that uploaded the document</a:t>
            </a:r>
          </a:p>
          <a:p>
            <a:pPr lvl="1"/>
            <a:r>
              <a:rPr lang="en-GB" dirty="0"/>
              <a:t>Ministry of Environmental Protection</a:t>
            </a:r>
          </a:p>
          <a:p>
            <a:r>
              <a:rPr lang="en-GB" dirty="0"/>
              <a:t>Documents can be made visible to all organizations by the uploading organization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254" y="1936751"/>
            <a:ext cx="5718845" cy="41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7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&amp; Information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2BFC8B5-7E05-8645-9F0B-88F35640E36C}" type="slidenum">
              <a:rPr lang="de-DE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6"/>
          </p:nvPr>
        </p:nvSpPr>
        <p:spPr>
          <a:xfrm>
            <a:off x="583325" y="1935805"/>
            <a:ext cx="11021775" cy="4143983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380990" indent="-380990"/>
            <a:r>
              <a:rPr lang="en-US" dirty="0"/>
              <a:t>Denis Mašinović</a:t>
            </a:r>
          </a:p>
          <a:p>
            <a:pPr marL="457189" lvl="1" indent="0">
              <a:buNone/>
            </a:pPr>
            <a:r>
              <a:rPr lang="en-US" dirty="0"/>
              <a:t>denis.masinovic@umweltbundesamt.at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45958" y="5208816"/>
            <a:ext cx="3245199" cy="601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377">
              <a:lnSpc>
                <a:spcPct val="110000"/>
              </a:lnSpc>
              <a:spcBef>
                <a:spcPts val="600"/>
              </a:spcBef>
              <a:buClr>
                <a:srgbClr val="008080"/>
              </a:buClr>
              <a:buSzPct val="90000"/>
              <a:defRPr/>
            </a:pP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Agency Austria</a:t>
            </a:r>
            <a:b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www.umweltbundesamt.at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620696" y="5208816"/>
            <a:ext cx="4984403" cy="601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>
              <a:lnSpc>
                <a:spcPct val="110000"/>
              </a:lnSpc>
              <a:spcBef>
                <a:spcPts val="600"/>
              </a:spcBef>
              <a:buClr>
                <a:srgbClr val="008080"/>
              </a:buClr>
              <a:buSzPct val="90000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MRV</a:t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</a:t>
            </a:r>
            <a:r>
              <a:rPr lang="en-US" sz="1467" dirty="0">
                <a:solidFill>
                  <a:srgbClr val="008080"/>
                </a:solidFill>
                <a:latin typeface="Arial"/>
                <a:sym typeface="Wingdings"/>
              </a:rPr>
              <a:t></a:t>
            </a:r>
            <a:r>
              <a:rPr lang="en-US" sz="1600" dirty="0">
                <a:solidFill>
                  <a:srgbClr val="008080"/>
                </a:solidFill>
                <a:latin typeface="Arial"/>
                <a:sym typeface="Wingding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14.+15.12.2021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7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General </a:t>
            </a:r>
            <a:r>
              <a:rPr lang="de-AT" dirty="0" err="1"/>
              <a:t>introduction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MRV-IT </a:t>
            </a:r>
            <a:r>
              <a:rPr lang="de-AT" dirty="0" err="1"/>
              <a:t>tool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FC8B5-7E05-8645-9F0B-88F35640E36C}" type="slidenum">
              <a:rPr kumimoji="0" lang="de-DE" sz="10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84200" y="1936751"/>
            <a:ext cx="10361303" cy="4142316"/>
          </a:xfrm>
        </p:spPr>
        <p:txBody>
          <a:bodyPr>
            <a:normAutofit/>
          </a:bodyPr>
          <a:lstStyle/>
          <a:p>
            <a:r>
              <a:rPr lang="en-GB" dirty="0"/>
              <a:t>Public view</a:t>
            </a:r>
          </a:p>
          <a:p>
            <a:r>
              <a:rPr lang="en-GB" dirty="0"/>
              <a:t>Log-in and internal view</a:t>
            </a:r>
          </a:p>
          <a:p>
            <a:r>
              <a:rPr lang="en-GB" dirty="0"/>
              <a:t>User administration</a:t>
            </a:r>
          </a:p>
          <a:p>
            <a:r>
              <a:rPr lang="en-GB" dirty="0"/>
              <a:t>Roles and permissions</a:t>
            </a:r>
          </a:p>
          <a:p>
            <a:r>
              <a:rPr lang="en-GB" dirty="0"/>
              <a:t>Module visibility</a:t>
            </a:r>
          </a:p>
          <a:p>
            <a:r>
              <a:rPr lang="en-GB" dirty="0"/>
              <a:t>Module introduction content</a:t>
            </a:r>
          </a:p>
          <a:p>
            <a:r>
              <a:rPr lang="en-GB" dirty="0"/>
              <a:t>Related documents</a:t>
            </a:r>
          </a:p>
          <a:p>
            <a:r>
              <a:rPr lang="en-GB" dirty="0"/>
              <a:t>External sources</a:t>
            </a:r>
          </a:p>
          <a:p>
            <a:r>
              <a:rPr lang="en-GB" dirty="0"/>
              <a:t>Collaboration workspace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1" y="1940780"/>
            <a:ext cx="5680550" cy="41382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344" y="1936751"/>
            <a:ext cx="5669756" cy="41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2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Public </a:t>
            </a:r>
            <a:r>
              <a:rPr lang="de-DE" dirty="0" err="1"/>
              <a:t>view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FC8B5-7E05-8645-9F0B-88F35640E36C}" type="slidenum">
              <a:rPr kumimoji="0" lang="de-DE" sz="10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84201" y="1936751"/>
            <a:ext cx="4940300" cy="4142316"/>
          </a:xfrm>
        </p:spPr>
        <p:txBody>
          <a:bodyPr/>
          <a:lstStyle/>
          <a:p>
            <a:r>
              <a:rPr lang="en-GB" dirty="0"/>
              <a:t>Information page for the public</a:t>
            </a:r>
          </a:p>
          <a:p>
            <a:r>
              <a:rPr lang="en-GB" dirty="0"/>
              <a:t>Displayed modules can be configured</a:t>
            </a:r>
          </a:p>
          <a:p>
            <a:r>
              <a:rPr lang="en-GB" dirty="0"/>
              <a:t>Displayed data can be configured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35049"/>
            <a:ext cx="5661500" cy="41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7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Log-in </a:t>
            </a:r>
            <a:r>
              <a:rPr lang="de-DE" dirty="0" err="1"/>
              <a:t>and</a:t>
            </a:r>
            <a:r>
              <a:rPr lang="de-DE" dirty="0"/>
              <a:t> internal </a:t>
            </a:r>
            <a:r>
              <a:rPr lang="de-DE" dirty="0" err="1"/>
              <a:t>view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FC8B5-7E05-8645-9F0B-88F35640E36C}" type="slidenum">
              <a:rPr kumimoji="0" lang="de-DE" sz="10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84201" y="1936751"/>
            <a:ext cx="4940300" cy="4142316"/>
          </a:xfrm>
        </p:spPr>
        <p:txBody>
          <a:bodyPr>
            <a:normAutofit/>
          </a:bodyPr>
          <a:lstStyle/>
          <a:p>
            <a:r>
              <a:rPr lang="en-GB" dirty="0"/>
              <a:t>Login (username / password)</a:t>
            </a:r>
          </a:p>
          <a:p>
            <a:pPr lvl="1"/>
            <a:r>
              <a:rPr lang="en-GB" dirty="0"/>
              <a:t>Password reset</a:t>
            </a:r>
          </a:p>
          <a:p>
            <a:r>
              <a:rPr lang="en-GB" dirty="0"/>
              <a:t>Home / Welcome screen</a:t>
            </a:r>
          </a:p>
          <a:p>
            <a:r>
              <a:rPr lang="en-GB" dirty="0"/>
              <a:t>Public introduction text</a:t>
            </a:r>
          </a:p>
          <a:p>
            <a:r>
              <a:rPr lang="en-GB" dirty="0"/>
              <a:t>Working modules</a:t>
            </a:r>
          </a:p>
          <a:p>
            <a:r>
              <a:rPr lang="en-GB" dirty="0"/>
              <a:t>Administration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487" y="1936751"/>
            <a:ext cx="5710614" cy="41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8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User </a:t>
            </a:r>
            <a:r>
              <a:rPr lang="de-DE" dirty="0" err="1"/>
              <a:t>AdministratioN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FC8B5-7E05-8645-9F0B-88F35640E36C}" type="slidenum">
              <a:rPr kumimoji="0" lang="de-DE" sz="10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84201" y="1936751"/>
            <a:ext cx="4940300" cy="4142316"/>
          </a:xfrm>
        </p:spPr>
        <p:txBody>
          <a:bodyPr>
            <a:normAutofit/>
          </a:bodyPr>
          <a:lstStyle/>
          <a:p>
            <a:r>
              <a:rPr lang="en-GB" dirty="0"/>
              <a:t>MRV user must have:</a:t>
            </a:r>
          </a:p>
          <a:p>
            <a:pPr lvl="1"/>
            <a:r>
              <a:rPr lang="en-GB" dirty="0"/>
              <a:t>Unique username</a:t>
            </a:r>
          </a:p>
          <a:p>
            <a:pPr lvl="1"/>
            <a:r>
              <a:rPr lang="en-GB" dirty="0"/>
              <a:t>Valid e-mail address</a:t>
            </a:r>
          </a:p>
          <a:p>
            <a:pPr lvl="1"/>
            <a:r>
              <a:rPr lang="en-GB" dirty="0"/>
              <a:t>Organization membership</a:t>
            </a:r>
          </a:p>
          <a:p>
            <a:pPr lvl="1"/>
            <a:r>
              <a:rPr lang="en-GB" dirty="0"/>
              <a:t>Group memberships</a:t>
            </a:r>
          </a:p>
          <a:p>
            <a:r>
              <a:rPr lang="en-GB" dirty="0"/>
              <a:t>Users can be disabled and enabled</a:t>
            </a:r>
          </a:p>
          <a:p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861" y="1936752"/>
            <a:ext cx="5721239" cy="41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1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Roles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permissions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FC8B5-7E05-8645-9F0B-88F35640E36C}" type="slidenum">
              <a:rPr kumimoji="0" lang="de-DE" sz="10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84201" y="1936751"/>
            <a:ext cx="4940300" cy="4142316"/>
          </a:xfrm>
        </p:spPr>
        <p:txBody>
          <a:bodyPr>
            <a:normAutofit/>
          </a:bodyPr>
          <a:lstStyle/>
          <a:p>
            <a:r>
              <a:rPr lang="en-GB" dirty="0"/>
              <a:t>Primary roles</a:t>
            </a:r>
          </a:p>
          <a:p>
            <a:pPr lvl="1"/>
            <a:r>
              <a:rPr lang="en-GB" dirty="0"/>
              <a:t>Have the same name as a module</a:t>
            </a:r>
          </a:p>
          <a:p>
            <a:pPr lvl="1"/>
            <a:r>
              <a:rPr lang="en-GB" dirty="0"/>
              <a:t>Are displayed in </a:t>
            </a:r>
            <a:r>
              <a:rPr lang="en-GB" b="1" dirty="0"/>
              <a:t>bold</a:t>
            </a:r>
            <a:r>
              <a:rPr lang="en-GB" dirty="0"/>
              <a:t> in the user administration</a:t>
            </a:r>
          </a:p>
          <a:p>
            <a:pPr lvl="1"/>
            <a:r>
              <a:rPr lang="en-GB" dirty="0"/>
              <a:t>Give the user full read / write permission to one module</a:t>
            </a:r>
          </a:p>
          <a:p>
            <a:r>
              <a:rPr lang="en-GB" dirty="0"/>
              <a:t>Secondary roles</a:t>
            </a:r>
          </a:p>
          <a:p>
            <a:pPr lvl="1"/>
            <a:r>
              <a:rPr lang="en-GB" dirty="0"/>
              <a:t>Give the user read permission to one module and write permissions to a specific part of the module</a:t>
            </a:r>
          </a:p>
          <a:p>
            <a:pPr lvl="2"/>
            <a:r>
              <a:rPr lang="en-GB" dirty="0"/>
              <a:t>Collaboration workspace only</a:t>
            </a:r>
            <a:br>
              <a:rPr lang="en-GB" dirty="0"/>
            </a:br>
            <a:r>
              <a:rPr lang="en-GB" dirty="0"/>
              <a:t>Allows the user to create, edit and share documents in the collaboration workspace</a:t>
            </a:r>
          </a:p>
          <a:p>
            <a:pPr lvl="2"/>
            <a:r>
              <a:rPr lang="en-GB" dirty="0"/>
              <a:t>Quality check</a:t>
            </a:r>
            <a:br>
              <a:rPr lang="en-GB" dirty="0"/>
            </a:br>
            <a:r>
              <a:rPr lang="en-GB" dirty="0"/>
              <a:t>Allows the user to mark data as quality checked</a:t>
            </a:r>
          </a:p>
          <a:p>
            <a:pPr lvl="1"/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630" y="1936751"/>
            <a:ext cx="5663470" cy="41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6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</a:t>
            </a:r>
            <a:r>
              <a:rPr lang="de-DE" dirty="0" err="1"/>
              <a:t>visibility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FC8B5-7E05-8645-9F0B-88F35640E36C}" type="slidenum">
              <a:rPr kumimoji="0" lang="de-DE" sz="10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84201" y="1936751"/>
            <a:ext cx="5178424" cy="4142316"/>
          </a:xfrm>
        </p:spPr>
        <p:txBody>
          <a:bodyPr>
            <a:normAutofit/>
          </a:bodyPr>
          <a:lstStyle/>
          <a:p>
            <a:r>
              <a:rPr lang="en-GB" dirty="0"/>
              <a:t>Configure which modules should be visible on the public page</a:t>
            </a:r>
          </a:p>
          <a:p>
            <a:pPr lvl="1"/>
            <a:r>
              <a:rPr lang="en-GB" dirty="0"/>
              <a:t>Show / hide a whole module from public view</a:t>
            </a:r>
          </a:p>
          <a:p>
            <a:pPr lvl="1"/>
            <a:r>
              <a:rPr lang="en-GB" dirty="0"/>
              <a:t>Show / hide only parts of a module from public view</a:t>
            </a:r>
          </a:p>
          <a:p>
            <a:r>
              <a:rPr lang="en-GB" dirty="0"/>
              <a:t>Data from hidden modules is not available to the public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159" y="1936751"/>
            <a:ext cx="5729941" cy="41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3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FC8B5-7E05-8645-9F0B-88F35640E36C}" type="slidenum">
              <a:rPr kumimoji="0" lang="de-DE" sz="10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84201" y="1936751"/>
            <a:ext cx="5178424" cy="4142316"/>
          </a:xfrm>
        </p:spPr>
        <p:txBody>
          <a:bodyPr>
            <a:normAutofit/>
          </a:bodyPr>
          <a:lstStyle/>
          <a:p>
            <a:r>
              <a:rPr lang="en-GB" dirty="0"/>
              <a:t>Each module has a introduction part on the public page which can be changed</a:t>
            </a:r>
          </a:p>
          <a:p>
            <a:r>
              <a:rPr lang="en-GB" dirty="0"/>
              <a:t>Introduction text is saved in the languages</a:t>
            </a:r>
          </a:p>
          <a:p>
            <a:pPr lvl="1"/>
            <a:r>
              <a:rPr lang="en-GB" dirty="0"/>
              <a:t>English</a:t>
            </a:r>
          </a:p>
          <a:p>
            <a:pPr lvl="1"/>
            <a:r>
              <a:rPr lang="en-GB" dirty="0"/>
              <a:t>Serbian</a:t>
            </a:r>
          </a:p>
          <a:p>
            <a:pPr lvl="1"/>
            <a:r>
              <a:rPr lang="en-GB" dirty="0"/>
              <a:t>Serbian (</a:t>
            </a:r>
            <a:r>
              <a:rPr lang="en-GB" dirty="0" err="1"/>
              <a:t>latinica</a:t>
            </a:r>
            <a:r>
              <a:rPr lang="en-GB" dirty="0"/>
              <a:t>)</a:t>
            </a:r>
          </a:p>
          <a:p>
            <a:r>
              <a:rPr lang="en-GB" dirty="0"/>
              <a:t>Users with full module access can update the content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487" y="1936752"/>
            <a:ext cx="5710614" cy="41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3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documents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FC8B5-7E05-8645-9F0B-88F35640E36C}" type="slidenum">
              <a:rPr kumimoji="0" lang="de-DE" sz="10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84201" y="1936751"/>
            <a:ext cx="5178424" cy="4142316"/>
          </a:xfrm>
        </p:spPr>
        <p:txBody>
          <a:bodyPr>
            <a:normAutofit/>
          </a:bodyPr>
          <a:lstStyle/>
          <a:p>
            <a:r>
              <a:rPr lang="en-GB" dirty="0"/>
              <a:t>Each module has external sources</a:t>
            </a:r>
          </a:p>
          <a:p>
            <a:r>
              <a:rPr lang="en-GB" dirty="0"/>
              <a:t>External sources can be created, updated and deleted by users with full module access</a:t>
            </a:r>
          </a:p>
          <a:p>
            <a:r>
              <a:rPr lang="en-GB" dirty="0"/>
              <a:t>External sources can be visible / hidden from the public</a:t>
            </a:r>
          </a:p>
          <a:p>
            <a:r>
              <a:rPr lang="en-GB" dirty="0"/>
              <a:t>External sources can be marked as primary / important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808" y="1936751"/>
            <a:ext cx="5719292" cy="41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73958"/>
      </p:ext>
    </p:extLst>
  </p:cSld>
  <p:clrMapOvr>
    <a:masterClrMapping/>
  </p:clrMapOvr>
</p:sld>
</file>

<file path=ppt/theme/theme1.xml><?xml version="1.0" encoding="utf-8"?>
<a:theme xmlns:a="http://schemas.openxmlformats.org/drawingml/2006/main" name="1_Inhaltsfolien - englisch">
  <a:themeElements>
    <a:clrScheme name="Umweltbundesamt">
      <a:dk1>
        <a:sysClr val="windowText" lastClr="000000"/>
      </a:dk1>
      <a:lt1>
        <a:sysClr val="window" lastClr="FFFFFF"/>
      </a:lt1>
      <a:dk2>
        <a:srgbClr val="008080"/>
      </a:dk2>
      <a:lt2>
        <a:srgbClr val="BFDFDF"/>
      </a:lt2>
      <a:accent1>
        <a:srgbClr val="7FBFBF"/>
      </a:accent1>
      <a:accent2>
        <a:srgbClr val="40A0A0"/>
      </a:accent2>
      <a:accent3>
        <a:srgbClr val="B2011D"/>
      </a:accent3>
      <a:accent4>
        <a:srgbClr val="722635"/>
      </a:accent4>
      <a:accent5>
        <a:srgbClr val="00A3DA"/>
      </a:accent5>
      <a:accent6>
        <a:srgbClr val="025277"/>
      </a:accent6>
      <a:hlink>
        <a:srgbClr val="008080"/>
      </a:hlink>
      <a:folHlink>
        <a:srgbClr val="008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folie - englisch">
  <a:themeElements>
    <a:clrScheme name="Umweltbundesamt">
      <a:dk1>
        <a:sysClr val="windowText" lastClr="000000"/>
      </a:dk1>
      <a:lt1>
        <a:sysClr val="window" lastClr="FFFFFF"/>
      </a:lt1>
      <a:dk2>
        <a:srgbClr val="008080"/>
      </a:dk2>
      <a:lt2>
        <a:srgbClr val="BFDFDF"/>
      </a:lt2>
      <a:accent1>
        <a:srgbClr val="7FBFBF"/>
      </a:accent1>
      <a:accent2>
        <a:srgbClr val="40A0A0"/>
      </a:accent2>
      <a:accent3>
        <a:srgbClr val="B2011D"/>
      </a:accent3>
      <a:accent4>
        <a:srgbClr val="722635"/>
      </a:accent4>
      <a:accent5>
        <a:srgbClr val="00A3DA"/>
      </a:accent5>
      <a:accent6>
        <a:srgbClr val="025277"/>
      </a:accent6>
      <a:hlink>
        <a:srgbClr val="008080"/>
      </a:hlink>
      <a:folHlink>
        <a:srgbClr val="008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7CC1D7EEB5C549835C6917B38FDA33" ma:contentTypeVersion="6" ma:contentTypeDescription="Create a new document." ma:contentTypeScope="" ma:versionID="0a65b89f297c0faea57bcdd7fecbae8d">
  <xsd:schema xmlns:xsd="http://www.w3.org/2001/XMLSchema" xmlns:xs="http://www.w3.org/2001/XMLSchema" xmlns:p="http://schemas.microsoft.com/office/2006/metadata/properties" xmlns:ns2="d1ac5c08-e3b1-4ed2-8844-abb01dbfcdbe" targetNamespace="http://schemas.microsoft.com/office/2006/metadata/properties" ma:root="true" ma:fieldsID="6ad077321a5bf69c1d4564838bce280c" ns2:_="">
    <xsd:import namespace="d1ac5c08-e3b1-4ed2-8844-abb01dbfcd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c5c08-e3b1-4ed2-8844-abb01dbfc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ED5F86-FC92-4834-B1BC-43B757330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ac5c08-e3b1-4ed2-8844-abb01dbfcd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5D3441-781C-4FE8-A2B9-3C481ABD97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3FCD2B-D7B7-4516-9922-E07D4147E12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432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1_Inhaltsfolien - englisch</vt:lpstr>
      <vt:lpstr>Titelfolie - englisch</vt:lpstr>
      <vt:lpstr>General introduction of the MRV-IT tool</vt:lpstr>
      <vt:lpstr>General introduction of the MRV-IT tool</vt:lpstr>
      <vt:lpstr>Public view</vt:lpstr>
      <vt:lpstr>Log-in and internal view</vt:lpstr>
      <vt:lpstr>User AdministratioN</vt:lpstr>
      <vt:lpstr>Roles and permissions</vt:lpstr>
      <vt:lpstr>Module visibility</vt:lpstr>
      <vt:lpstr>Module Introduction content</vt:lpstr>
      <vt:lpstr>Related documents</vt:lpstr>
      <vt:lpstr>External sources</vt:lpstr>
      <vt:lpstr>Collaboration workspace</vt:lpstr>
      <vt:lpstr>Contact &amp;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</dc:title>
  <dc:creator>Seuss Katrin</dc:creator>
  <cp:lastModifiedBy>Milan Cerovac</cp:lastModifiedBy>
  <cp:revision>12</cp:revision>
  <dcterms:created xsi:type="dcterms:W3CDTF">2021-12-01T09:30:49Z</dcterms:created>
  <dcterms:modified xsi:type="dcterms:W3CDTF">2022-09-13T10:41:09Z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0x010100307CC1D7EEB5C549835C6917B38FDA33</vt:lpwstr>
  </property>
  <property fmtid="{D5CDD505-2E9C-101B-9397-08002B2CF9AE}" pid="3" name="Order">
    <vt:r8>8700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