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6" r:id="rId7"/>
    <p:sldId id="278" r:id="rId8"/>
    <p:sldId id="286" r:id="rId9"/>
    <p:sldId id="285" r:id="rId10"/>
    <p:sldId id="287" r:id="rId11"/>
    <p:sldId id="288" r:id="rId12"/>
    <p:sldId id="279" r:id="rId13"/>
    <p:sldId id="281" r:id="rId14"/>
    <p:sldId id="274" r:id="rId15"/>
    <p:sldId id="273" r:id="rId16"/>
    <p:sldId id="289" r:id="rId17"/>
    <p:sldId id="28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400"/>
    <a:srgbClr val="F67800"/>
    <a:srgbClr val="FF9E0F"/>
    <a:srgbClr val="BA0000"/>
    <a:srgbClr val="BA0073"/>
    <a:srgbClr val="F05A28"/>
    <a:srgbClr val="FFB70F"/>
    <a:srgbClr val="6089A9"/>
    <a:srgbClr val="26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4ADAD-2270-4BC3-9C94-8B4AD2E0A17F}" v="26" dt="2023-07-13T16:19:21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zura Bakhtdavlatova" userId="05350b7d-8792-4d97-b761-64642be3e51b" providerId="ADAL" clId="{8FD4ADAD-2270-4BC3-9C94-8B4AD2E0A17F}"/>
    <pc:docChg chg="undo custSel addSld delSld modSld sldOrd">
      <pc:chgData name="Manzura Bakhtdavlatova" userId="05350b7d-8792-4d97-b761-64642be3e51b" providerId="ADAL" clId="{8FD4ADAD-2270-4BC3-9C94-8B4AD2E0A17F}" dt="2023-07-13T16:20:18.576" v="760" actId="1076"/>
      <pc:docMkLst>
        <pc:docMk/>
      </pc:docMkLst>
      <pc:sldChg chg="addSp delSp modSp mod">
        <pc:chgData name="Manzura Bakhtdavlatova" userId="05350b7d-8792-4d97-b761-64642be3e51b" providerId="ADAL" clId="{8FD4ADAD-2270-4BC3-9C94-8B4AD2E0A17F}" dt="2023-07-13T16:18:55.257" v="748" actId="20577"/>
        <pc:sldMkLst>
          <pc:docMk/>
          <pc:sldMk cId="236624038" sldId="256"/>
        </pc:sldMkLst>
        <pc:spChg chg="mod">
          <ac:chgData name="Manzura Bakhtdavlatova" userId="05350b7d-8792-4d97-b761-64642be3e51b" providerId="ADAL" clId="{8FD4ADAD-2270-4BC3-9C94-8B4AD2E0A17F}" dt="2023-07-13T12:51:49.624" v="204" actId="1076"/>
          <ac:spMkLst>
            <pc:docMk/>
            <pc:sldMk cId="236624038" sldId="256"/>
            <ac:spMk id="2" creationId="{AEF57EDE-D571-4888-9464-B35B9389AD85}"/>
          </ac:spMkLst>
        </pc:spChg>
        <pc:spChg chg="mod">
          <ac:chgData name="Manzura Bakhtdavlatova" userId="05350b7d-8792-4d97-b761-64642be3e51b" providerId="ADAL" clId="{8FD4ADAD-2270-4BC3-9C94-8B4AD2E0A17F}" dt="2023-07-13T16:18:55.257" v="748" actId="20577"/>
          <ac:spMkLst>
            <pc:docMk/>
            <pc:sldMk cId="236624038" sldId="256"/>
            <ac:spMk id="9" creationId="{CB9684C0-46DB-0A21-AFEC-EADE60A35B7F}"/>
          </ac:spMkLst>
        </pc:spChg>
        <pc:spChg chg="mod">
          <ac:chgData name="Manzura Bakhtdavlatova" userId="05350b7d-8792-4d97-b761-64642be3e51b" providerId="ADAL" clId="{8FD4ADAD-2270-4BC3-9C94-8B4AD2E0A17F}" dt="2023-07-13T12:54:43.403" v="224" actId="113"/>
          <ac:spMkLst>
            <pc:docMk/>
            <pc:sldMk cId="236624038" sldId="256"/>
            <ac:spMk id="31" creationId="{19A8A2C1-471A-45C4-8C21-BB0309EDA447}"/>
          </ac:spMkLst>
        </pc:spChg>
        <pc:spChg chg="mod">
          <ac:chgData name="Manzura Bakhtdavlatova" userId="05350b7d-8792-4d97-b761-64642be3e51b" providerId="ADAL" clId="{8FD4ADAD-2270-4BC3-9C94-8B4AD2E0A17F}" dt="2023-07-13T12:16:25" v="96" actId="1076"/>
          <ac:spMkLst>
            <pc:docMk/>
            <pc:sldMk cId="236624038" sldId="256"/>
            <ac:spMk id="36" creationId="{4AE4BCFA-F979-4B30-9409-64F1B4CD05B8}"/>
          </ac:spMkLst>
        </pc:spChg>
        <pc:graphicFrameChg chg="del mod">
          <ac:chgData name="Manzura Bakhtdavlatova" userId="05350b7d-8792-4d97-b761-64642be3e51b" providerId="ADAL" clId="{8FD4ADAD-2270-4BC3-9C94-8B4AD2E0A17F}" dt="2023-07-13T12:06:58.836" v="0"/>
          <ac:graphicFrameMkLst>
            <pc:docMk/>
            <pc:sldMk cId="236624038" sldId="256"/>
            <ac:graphicFrameMk id="7" creationId="{8FA78A4F-25B9-1763-2B92-B02769ADD9F8}"/>
          </ac:graphicFrameMkLst>
        </pc:graphicFrameChg>
        <pc:graphicFrameChg chg="add del mod">
          <ac:chgData name="Manzura Bakhtdavlatova" userId="05350b7d-8792-4d97-b761-64642be3e51b" providerId="ADAL" clId="{8FD4ADAD-2270-4BC3-9C94-8B4AD2E0A17F}" dt="2023-07-13T12:07:06.640" v="2"/>
          <ac:graphicFrameMkLst>
            <pc:docMk/>
            <pc:sldMk cId="236624038" sldId="256"/>
            <ac:graphicFrameMk id="8" creationId="{A4AB5A00-7FDE-F15B-D0EE-0BC46F50B54F}"/>
          </ac:graphicFrameMkLst>
        </pc:graphicFrameChg>
      </pc:sldChg>
      <pc:sldChg chg="addSp delSp modSp mod">
        <pc:chgData name="Manzura Bakhtdavlatova" userId="05350b7d-8792-4d97-b761-64642be3e51b" providerId="ADAL" clId="{8FD4ADAD-2270-4BC3-9C94-8B4AD2E0A17F}" dt="2023-07-13T15:35:51.823" v="745"/>
        <pc:sldMkLst>
          <pc:docMk/>
          <pc:sldMk cId="678677237" sldId="257"/>
        </pc:sldMkLst>
        <pc:spChg chg="mod">
          <ac:chgData name="Manzura Bakhtdavlatova" userId="05350b7d-8792-4d97-b761-64642be3e51b" providerId="ADAL" clId="{8FD4ADAD-2270-4BC3-9C94-8B4AD2E0A17F}" dt="2023-07-13T12:52:28.191" v="210" actId="255"/>
          <ac:spMkLst>
            <pc:docMk/>
            <pc:sldMk cId="678677237" sldId="257"/>
            <ac:spMk id="2" creationId="{EEB572D6-FD2C-E1B7-0C93-108D0B957F30}"/>
          </ac:spMkLst>
        </pc:spChg>
        <pc:spChg chg="mod">
          <ac:chgData name="Manzura Bakhtdavlatova" userId="05350b7d-8792-4d97-b761-64642be3e51b" providerId="ADAL" clId="{8FD4ADAD-2270-4BC3-9C94-8B4AD2E0A17F}" dt="2023-07-13T12:52:41.540" v="213" actId="27636"/>
          <ac:spMkLst>
            <pc:docMk/>
            <pc:sldMk cId="678677237" sldId="257"/>
            <ac:spMk id="3" creationId="{A18F034F-89A4-4B10-8E2D-F083913B18BB}"/>
          </ac:spMkLst>
        </pc:spChg>
        <pc:spChg chg="add mod">
          <ac:chgData name="Manzura Bakhtdavlatova" userId="05350b7d-8792-4d97-b761-64642be3e51b" providerId="ADAL" clId="{8FD4ADAD-2270-4BC3-9C94-8B4AD2E0A17F}" dt="2023-07-13T12:54:38.113" v="223" actId="108"/>
          <ac:spMkLst>
            <pc:docMk/>
            <pc:sldMk cId="678677237" sldId="257"/>
            <ac:spMk id="4" creationId="{0CFD91A7-BB9F-ECB5-A04F-924384E22FB0}"/>
          </ac:spMkLst>
        </pc:spChg>
        <pc:spChg chg="add del">
          <ac:chgData name="Manzura Bakhtdavlatova" userId="05350b7d-8792-4d97-b761-64642be3e51b" providerId="ADAL" clId="{8FD4ADAD-2270-4BC3-9C94-8B4AD2E0A17F}" dt="2023-07-13T15:35:51.823" v="745"/>
          <ac:spMkLst>
            <pc:docMk/>
            <pc:sldMk cId="678677237" sldId="257"/>
            <ac:spMk id="7" creationId="{0670D116-52FF-A69E-5FCE-4AE39069B017}"/>
          </ac:spMkLst>
        </pc:spChg>
        <pc:grpChg chg="add del">
          <ac:chgData name="Manzura Bakhtdavlatova" userId="05350b7d-8792-4d97-b761-64642be3e51b" providerId="ADAL" clId="{8FD4ADAD-2270-4BC3-9C94-8B4AD2E0A17F}" dt="2023-07-13T12:32:41.775" v="135" actId="478"/>
          <ac:grpSpMkLst>
            <pc:docMk/>
            <pc:sldMk cId="678677237" sldId="257"/>
            <ac:grpSpMk id="6" creationId="{008FF85A-29BD-4656-B57E-36004C4B8A55}"/>
          </ac:grpSpMkLst>
        </pc:grpChg>
        <pc:picChg chg="del">
          <ac:chgData name="Manzura Bakhtdavlatova" userId="05350b7d-8792-4d97-b761-64642be3e51b" providerId="ADAL" clId="{8FD4ADAD-2270-4BC3-9C94-8B4AD2E0A17F}" dt="2023-07-13T12:32:38.619" v="134" actId="478"/>
          <ac:picMkLst>
            <pc:docMk/>
            <pc:sldMk cId="678677237" sldId="257"/>
            <ac:picMk id="5" creationId="{107E1733-15FA-4478-A424-9466902D6430}"/>
          </ac:picMkLst>
        </pc:picChg>
      </pc:sldChg>
      <pc:sldChg chg="addSp delSp modSp mod">
        <pc:chgData name="Manzura Bakhtdavlatova" userId="05350b7d-8792-4d97-b761-64642be3e51b" providerId="ADAL" clId="{8FD4ADAD-2270-4BC3-9C94-8B4AD2E0A17F}" dt="2023-07-13T15:31:31.087" v="703" actId="1076"/>
        <pc:sldMkLst>
          <pc:docMk/>
          <pc:sldMk cId="4240176727" sldId="273"/>
        </pc:sldMkLst>
        <pc:spChg chg="mod">
          <ac:chgData name="Manzura Bakhtdavlatova" userId="05350b7d-8792-4d97-b761-64642be3e51b" providerId="ADAL" clId="{8FD4ADAD-2270-4BC3-9C94-8B4AD2E0A17F}" dt="2023-07-13T15:31:31.087" v="703" actId="1076"/>
          <ac:spMkLst>
            <pc:docMk/>
            <pc:sldMk cId="4240176727" sldId="273"/>
            <ac:spMk id="15" creationId="{BD5CC065-ECD2-7FEB-2979-31DA0898F1EE}"/>
          </ac:spMkLst>
        </pc:spChg>
        <pc:grpChg chg="del">
          <ac:chgData name="Manzura Bakhtdavlatova" userId="05350b7d-8792-4d97-b761-64642be3e51b" providerId="ADAL" clId="{8FD4ADAD-2270-4BC3-9C94-8B4AD2E0A17F}" dt="2023-07-13T15:31:12.494" v="696" actId="478"/>
          <ac:grpSpMkLst>
            <pc:docMk/>
            <pc:sldMk cId="4240176727" sldId="273"/>
            <ac:grpSpMk id="3" creationId="{8F5567DB-94A8-2BCB-752A-7545EA09F270}"/>
          </ac:grpSpMkLst>
        </pc:grpChg>
        <pc:grpChg chg="add del">
          <ac:chgData name="Manzura Bakhtdavlatova" userId="05350b7d-8792-4d97-b761-64642be3e51b" providerId="ADAL" clId="{8FD4ADAD-2270-4BC3-9C94-8B4AD2E0A17F}" dt="2023-07-13T15:31:15.989" v="698" actId="478"/>
          <ac:grpSpMkLst>
            <pc:docMk/>
            <pc:sldMk cId="4240176727" sldId="273"/>
            <ac:grpSpMk id="5" creationId="{634F0E74-92EF-2813-C958-B3CAA52B2924}"/>
          </ac:grpSpMkLst>
        </pc:grpChg>
        <pc:picChg chg="del">
          <ac:chgData name="Manzura Bakhtdavlatova" userId="05350b7d-8792-4d97-b761-64642be3e51b" providerId="ADAL" clId="{8FD4ADAD-2270-4BC3-9C94-8B4AD2E0A17F}" dt="2023-07-13T15:31:21.140" v="700" actId="478"/>
          <ac:picMkLst>
            <pc:docMk/>
            <pc:sldMk cId="4240176727" sldId="273"/>
            <ac:picMk id="7" creationId="{E755AD25-E415-4EF4-4E2B-8312A5595797}"/>
          </ac:picMkLst>
        </pc:picChg>
        <pc:picChg chg="del">
          <ac:chgData name="Manzura Bakhtdavlatova" userId="05350b7d-8792-4d97-b761-64642be3e51b" providerId="ADAL" clId="{8FD4ADAD-2270-4BC3-9C94-8B4AD2E0A17F}" dt="2023-07-13T15:31:10.822" v="695" actId="478"/>
          <ac:picMkLst>
            <pc:docMk/>
            <pc:sldMk cId="4240176727" sldId="273"/>
            <ac:picMk id="17" creationId="{0FBC0BC5-90E6-B940-D2F1-7BD8791ADE00}"/>
          </ac:picMkLst>
        </pc:picChg>
      </pc:sldChg>
      <pc:sldChg chg="delSp modSp add mod">
        <pc:chgData name="Manzura Bakhtdavlatova" userId="05350b7d-8792-4d97-b761-64642be3e51b" providerId="ADAL" clId="{8FD4ADAD-2270-4BC3-9C94-8B4AD2E0A17F}" dt="2023-07-13T16:20:18.576" v="760" actId="1076"/>
        <pc:sldMkLst>
          <pc:docMk/>
          <pc:sldMk cId="580922433" sldId="274"/>
        </pc:sldMkLst>
        <pc:spChg chg="mod">
          <ac:chgData name="Manzura Bakhtdavlatova" userId="05350b7d-8792-4d97-b761-64642be3e51b" providerId="ADAL" clId="{8FD4ADAD-2270-4BC3-9C94-8B4AD2E0A17F}" dt="2023-07-13T16:19:35.122" v="751" actId="6549"/>
          <ac:spMkLst>
            <pc:docMk/>
            <pc:sldMk cId="580922433" sldId="274"/>
            <ac:spMk id="4" creationId="{E2285C14-B9FC-CB76-B95C-A1494019305C}"/>
          </ac:spMkLst>
        </pc:spChg>
        <pc:spChg chg="mod">
          <ac:chgData name="Manzura Bakhtdavlatova" userId="05350b7d-8792-4d97-b761-64642be3e51b" providerId="ADAL" clId="{8FD4ADAD-2270-4BC3-9C94-8B4AD2E0A17F}" dt="2023-07-13T16:20:18.576" v="760" actId="1076"/>
          <ac:spMkLst>
            <pc:docMk/>
            <pc:sldMk cId="580922433" sldId="274"/>
            <ac:spMk id="15" creationId="{7CB870D0-9C5B-6105-9507-A75237E9D0C5}"/>
          </ac:spMkLst>
        </pc:spChg>
        <pc:grpChg chg="del">
          <ac:chgData name="Manzura Bakhtdavlatova" userId="05350b7d-8792-4d97-b761-64642be3e51b" providerId="ADAL" clId="{8FD4ADAD-2270-4BC3-9C94-8B4AD2E0A17F}" dt="2023-07-13T16:19:49.476" v="753" actId="478"/>
          <ac:grpSpMkLst>
            <pc:docMk/>
            <pc:sldMk cId="580922433" sldId="274"/>
            <ac:grpSpMk id="3" creationId="{83F8B3D7-5F4E-406D-DFDA-A8B5B42EB463}"/>
          </ac:grpSpMkLst>
        </pc:grpChg>
        <pc:grpChg chg="mod">
          <ac:chgData name="Manzura Bakhtdavlatova" userId="05350b7d-8792-4d97-b761-64642be3e51b" providerId="ADAL" clId="{8FD4ADAD-2270-4BC3-9C94-8B4AD2E0A17F}" dt="2023-07-13T16:19:52.196" v="754" actId="1076"/>
          <ac:grpSpMkLst>
            <pc:docMk/>
            <pc:sldMk cId="580922433" sldId="274"/>
            <ac:grpSpMk id="5" creationId="{FF155C6E-EDDF-A412-0FD5-BB49DBA16881}"/>
          </ac:grpSpMkLst>
        </pc:grpChg>
        <pc:picChg chg="del">
          <ac:chgData name="Manzura Bakhtdavlatova" userId="05350b7d-8792-4d97-b761-64642be3e51b" providerId="ADAL" clId="{8FD4ADAD-2270-4BC3-9C94-8B4AD2E0A17F}" dt="2023-07-13T16:19:54.100" v="755" actId="478"/>
          <ac:picMkLst>
            <pc:docMk/>
            <pc:sldMk cId="580922433" sldId="274"/>
            <ac:picMk id="7" creationId="{A9BE096C-FE13-8E29-D6AD-6D082D870551}"/>
          </ac:picMkLst>
        </pc:picChg>
        <pc:picChg chg="del">
          <ac:chgData name="Manzura Bakhtdavlatova" userId="05350b7d-8792-4d97-b761-64642be3e51b" providerId="ADAL" clId="{8FD4ADAD-2270-4BC3-9C94-8B4AD2E0A17F}" dt="2023-07-13T16:19:47.310" v="752" actId="478"/>
          <ac:picMkLst>
            <pc:docMk/>
            <pc:sldMk cId="580922433" sldId="274"/>
            <ac:picMk id="17" creationId="{AAF7BE70-F9E8-C631-AC4C-C0F6EB501940}"/>
          </ac:picMkLst>
        </pc:picChg>
      </pc:sldChg>
      <pc:sldChg chg="addSp delSp modSp mod">
        <pc:chgData name="Manzura Bakhtdavlatova" userId="05350b7d-8792-4d97-b761-64642be3e51b" providerId="ADAL" clId="{8FD4ADAD-2270-4BC3-9C94-8B4AD2E0A17F}" dt="2023-07-13T12:54:24.272" v="222" actId="14100"/>
        <pc:sldMkLst>
          <pc:docMk/>
          <pc:sldMk cId="4143047386" sldId="276"/>
        </pc:sldMkLst>
        <pc:spChg chg="mod">
          <ac:chgData name="Manzura Bakhtdavlatova" userId="05350b7d-8792-4d97-b761-64642be3e51b" providerId="ADAL" clId="{8FD4ADAD-2270-4BC3-9C94-8B4AD2E0A17F}" dt="2023-07-13T12:53:14.623" v="215" actId="108"/>
          <ac:spMkLst>
            <pc:docMk/>
            <pc:sldMk cId="4143047386" sldId="276"/>
            <ac:spMk id="2" creationId="{EEB572D6-FD2C-E1B7-0C93-108D0B957F30}"/>
          </ac:spMkLst>
        </pc:spChg>
        <pc:spChg chg="mod">
          <ac:chgData name="Manzura Bakhtdavlatova" userId="05350b7d-8792-4d97-b761-64642be3e51b" providerId="ADAL" clId="{8FD4ADAD-2270-4BC3-9C94-8B4AD2E0A17F}" dt="2023-07-13T12:53:59.361" v="218" actId="27636"/>
          <ac:spMkLst>
            <pc:docMk/>
            <pc:sldMk cId="4143047386" sldId="276"/>
            <ac:spMk id="3" creationId="{A18F034F-89A4-4B10-8E2D-F083913B18BB}"/>
          </ac:spMkLst>
        </pc:spChg>
        <pc:spChg chg="mod">
          <ac:chgData name="Manzura Bakhtdavlatova" userId="05350b7d-8792-4d97-b761-64642be3e51b" providerId="ADAL" clId="{8FD4ADAD-2270-4BC3-9C94-8B4AD2E0A17F}" dt="2023-07-13T12:54:24.272" v="222" actId="14100"/>
          <ac:spMkLst>
            <pc:docMk/>
            <pc:sldMk cId="4143047386" sldId="276"/>
            <ac:spMk id="17" creationId="{9BA0F18C-3617-43F6-94D2-E9C507B81427}"/>
          </ac:spMkLst>
        </pc:spChg>
        <pc:grpChg chg="add del mod">
          <ac:chgData name="Manzura Bakhtdavlatova" userId="05350b7d-8792-4d97-b761-64642be3e51b" providerId="ADAL" clId="{8FD4ADAD-2270-4BC3-9C94-8B4AD2E0A17F}" dt="2023-07-13T12:34:11.664" v="149" actId="1076"/>
          <ac:grpSpMkLst>
            <pc:docMk/>
            <pc:sldMk cId="4143047386" sldId="276"/>
            <ac:grpSpMk id="6" creationId="{008FF85A-29BD-4656-B57E-36004C4B8A55}"/>
          </ac:grpSpMkLst>
        </pc:grpChg>
        <pc:picChg chg="del">
          <ac:chgData name="Manzura Bakhtdavlatova" userId="05350b7d-8792-4d97-b761-64642be3e51b" providerId="ADAL" clId="{8FD4ADAD-2270-4BC3-9C94-8B4AD2E0A17F}" dt="2023-07-13T12:34:03.630" v="145" actId="478"/>
          <ac:picMkLst>
            <pc:docMk/>
            <pc:sldMk cId="4143047386" sldId="276"/>
            <ac:picMk id="5" creationId="{107E1733-15FA-4478-A424-9466902D6430}"/>
          </ac:picMkLst>
        </pc:picChg>
        <pc:picChg chg="del">
          <ac:chgData name="Manzura Bakhtdavlatova" userId="05350b7d-8792-4d97-b761-64642be3e51b" providerId="ADAL" clId="{8FD4ADAD-2270-4BC3-9C94-8B4AD2E0A17F}" dt="2023-07-13T12:34:13.823" v="150" actId="478"/>
          <ac:picMkLst>
            <pc:docMk/>
            <pc:sldMk cId="4143047386" sldId="276"/>
            <ac:picMk id="11" creationId="{37B74EAD-4649-45AB-AFEA-BA3C36625AD2}"/>
          </ac:picMkLst>
        </pc:picChg>
        <pc:picChg chg="del">
          <ac:chgData name="Manzura Bakhtdavlatova" userId="05350b7d-8792-4d97-b761-64642be3e51b" providerId="ADAL" clId="{8FD4ADAD-2270-4BC3-9C94-8B4AD2E0A17F}" dt="2023-07-13T12:34:16.561" v="151" actId="478"/>
          <ac:picMkLst>
            <pc:docMk/>
            <pc:sldMk cId="4143047386" sldId="276"/>
            <ac:picMk id="13" creationId="{EA968C33-BD8E-4CEE-B217-934D2C218ECE}"/>
          </ac:picMkLst>
        </pc:picChg>
        <pc:picChg chg="del">
          <ac:chgData name="Manzura Bakhtdavlatova" userId="05350b7d-8792-4d97-b761-64642be3e51b" providerId="ADAL" clId="{8FD4ADAD-2270-4BC3-9C94-8B4AD2E0A17F}" dt="2023-07-13T12:34:10.474" v="148" actId="478"/>
          <ac:picMkLst>
            <pc:docMk/>
            <pc:sldMk cId="4143047386" sldId="276"/>
            <ac:picMk id="15" creationId="{DE8484FF-0ED4-4C54-A414-30A37D772FC7}"/>
          </ac:picMkLst>
        </pc:picChg>
        <pc:cxnChg chg="del">
          <ac:chgData name="Manzura Bakhtdavlatova" userId="05350b7d-8792-4d97-b761-64642be3e51b" providerId="ADAL" clId="{8FD4ADAD-2270-4BC3-9C94-8B4AD2E0A17F}" dt="2023-07-13T12:51:07.239" v="200" actId="478"/>
          <ac:cxnSpMkLst>
            <pc:docMk/>
            <pc:sldMk cId="4143047386" sldId="276"/>
            <ac:cxnSpMk id="20" creationId="{DFFF8F87-CB83-4928-861F-E35DB65FEAF3}"/>
          </ac:cxnSpMkLst>
        </pc:cxnChg>
      </pc:sldChg>
      <pc:sldChg chg="del">
        <pc:chgData name="Manzura Bakhtdavlatova" userId="05350b7d-8792-4d97-b761-64642be3e51b" providerId="ADAL" clId="{8FD4ADAD-2270-4BC3-9C94-8B4AD2E0A17F}" dt="2023-07-13T12:19:59.198" v="103" actId="2696"/>
        <pc:sldMkLst>
          <pc:docMk/>
          <pc:sldMk cId="575470398" sldId="277"/>
        </pc:sldMkLst>
      </pc:sldChg>
      <pc:sldChg chg="addSp delSp modSp mod">
        <pc:chgData name="Manzura Bakhtdavlatova" userId="05350b7d-8792-4d97-b761-64642be3e51b" providerId="ADAL" clId="{8FD4ADAD-2270-4BC3-9C94-8B4AD2E0A17F}" dt="2023-07-13T12:55:53.575" v="240" actId="27636"/>
        <pc:sldMkLst>
          <pc:docMk/>
          <pc:sldMk cId="1673993614" sldId="278"/>
        </pc:sldMkLst>
        <pc:spChg chg="mod">
          <ac:chgData name="Manzura Bakhtdavlatova" userId="05350b7d-8792-4d97-b761-64642be3e51b" providerId="ADAL" clId="{8FD4ADAD-2270-4BC3-9C94-8B4AD2E0A17F}" dt="2023-07-13T12:55:01.101" v="225" actId="108"/>
          <ac:spMkLst>
            <pc:docMk/>
            <pc:sldMk cId="1673993614" sldId="278"/>
            <ac:spMk id="2" creationId="{EEB572D6-FD2C-E1B7-0C93-108D0B957F30}"/>
          </ac:spMkLst>
        </pc:spChg>
        <pc:spChg chg="mod">
          <ac:chgData name="Manzura Bakhtdavlatova" userId="05350b7d-8792-4d97-b761-64642be3e51b" providerId="ADAL" clId="{8FD4ADAD-2270-4BC3-9C94-8B4AD2E0A17F}" dt="2023-07-13T12:55:53.575" v="240" actId="27636"/>
          <ac:spMkLst>
            <pc:docMk/>
            <pc:sldMk cId="1673993614" sldId="278"/>
            <ac:spMk id="3" creationId="{A18F034F-89A4-4B10-8E2D-F083913B18BB}"/>
          </ac:spMkLst>
        </pc:spChg>
        <pc:spChg chg="mod">
          <ac:chgData name="Manzura Bakhtdavlatova" userId="05350b7d-8792-4d97-b761-64642be3e51b" providerId="ADAL" clId="{8FD4ADAD-2270-4BC3-9C94-8B4AD2E0A17F}" dt="2023-07-13T12:35:43.830" v="167" actId="14100"/>
          <ac:spMkLst>
            <pc:docMk/>
            <pc:sldMk cId="1673993614" sldId="278"/>
            <ac:spMk id="17" creationId="{9BA0F18C-3617-43F6-94D2-E9C507B81427}"/>
          </ac:spMkLst>
        </pc:spChg>
        <pc:grpChg chg="add del mod">
          <ac:chgData name="Manzura Bakhtdavlatova" userId="05350b7d-8792-4d97-b761-64642be3e51b" providerId="ADAL" clId="{8FD4ADAD-2270-4BC3-9C94-8B4AD2E0A17F}" dt="2023-07-13T12:35:16.218" v="162" actId="1076"/>
          <ac:grpSpMkLst>
            <pc:docMk/>
            <pc:sldMk cId="1673993614" sldId="278"/>
            <ac:grpSpMk id="6" creationId="{008FF85A-29BD-4656-B57E-36004C4B8A55}"/>
          </ac:grpSpMkLst>
        </pc:grpChg>
        <pc:picChg chg="del">
          <ac:chgData name="Manzura Bakhtdavlatova" userId="05350b7d-8792-4d97-b761-64642be3e51b" providerId="ADAL" clId="{8FD4ADAD-2270-4BC3-9C94-8B4AD2E0A17F}" dt="2023-07-13T12:35:04.708" v="156" actId="478"/>
          <ac:picMkLst>
            <pc:docMk/>
            <pc:sldMk cId="1673993614" sldId="278"/>
            <ac:picMk id="5" creationId="{107E1733-15FA-4478-A424-9466902D6430}"/>
          </ac:picMkLst>
        </pc:picChg>
        <pc:picChg chg="del">
          <ac:chgData name="Manzura Bakhtdavlatova" userId="05350b7d-8792-4d97-b761-64642be3e51b" providerId="ADAL" clId="{8FD4ADAD-2270-4BC3-9C94-8B4AD2E0A17F}" dt="2023-07-13T12:35:15.162" v="161" actId="478"/>
          <ac:picMkLst>
            <pc:docMk/>
            <pc:sldMk cId="1673993614" sldId="278"/>
            <ac:picMk id="11" creationId="{37B74EAD-4649-45AB-AFEA-BA3C36625AD2}"/>
          </ac:picMkLst>
        </pc:picChg>
        <pc:picChg chg="del">
          <ac:chgData name="Manzura Bakhtdavlatova" userId="05350b7d-8792-4d97-b761-64642be3e51b" providerId="ADAL" clId="{8FD4ADAD-2270-4BC3-9C94-8B4AD2E0A17F}" dt="2023-07-13T12:35:11.475" v="159" actId="478"/>
          <ac:picMkLst>
            <pc:docMk/>
            <pc:sldMk cId="1673993614" sldId="278"/>
            <ac:picMk id="13" creationId="{EA968C33-BD8E-4CEE-B217-934D2C218ECE}"/>
          </ac:picMkLst>
        </pc:picChg>
        <pc:picChg chg="del">
          <ac:chgData name="Manzura Bakhtdavlatova" userId="05350b7d-8792-4d97-b761-64642be3e51b" providerId="ADAL" clId="{8FD4ADAD-2270-4BC3-9C94-8B4AD2E0A17F}" dt="2023-07-13T12:35:17.770" v="163" actId="478"/>
          <ac:picMkLst>
            <pc:docMk/>
            <pc:sldMk cId="1673993614" sldId="278"/>
            <ac:picMk id="15" creationId="{DE8484FF-0ED4-4C54-A414-30A37D772FC7}"/>
          </ac:picMkLst>
        </pc:picChg>
        <pc:cxnChg chg="del">
          <ac:chgData name="Manzura Bakhtdavlatova" userId="05350b7d-8792-4d97-b761-64642be3e51b" providerId="ADAL" clId="{8FD4ADAD-2270-4BC3-9C94-8B4AD2E0A17F}" dt="2023-07-13T12:35:25.495" v="165" actId="478"/>
          <ac:cxnSpMkLst>
            <pc:docMk/>
            <pc:sldMk cId="1673993614" sldId="278"/>
            <ac:cxnSpMk id="20" creationId="{DFFF8F87-CB83-4928-861F-E35DB65FEAF3}"/>
          </ac:cxnSpMkLst>
        </pc:cxnChg>
      </pc:sldChg>
      <pc:sldChg chg="addSp delSp modSp mod">
        <pc:chgData name="Manzura Bakhtdavlatova" userId="05350b7d-8792-4d97-b761-64642be3e51b" providerId="ADAL" clId="{8FD4ADAD-2270-4BC3-9C94-8B4AD2E0A17F}" dt="2023-07-13T15:27:08.951" v="663" actId="14100"/>
        <pc:sldMkLst>
          <pc:docMk/>
          <pc:sldMk cId="3384255453" sldId="279"/>
        </pc:sldMkLst>
        <pc:spChg chg="mod">
          <ac:chgData name="Manzura Bakhtdavlatova" userId="05350b7d-8792-4d97-b761-64642be3e51b" providerId="ADAL" clId="{8FD4ADAD-2270-4BC3-9C94-8B4AD2E0A17F}" dt="2023-07-13T15:25:39.683" v="577" actId="1076"/>
          <ac:spMkLst>
            <pc:docMk/>
            <pc:sldMk cId="3384255453" sldId="279"/>
            <ac:spMk id="2" creationId="{EEB572D6-FD2C-E1B7-0C93-108D0B957F30}"/>
          </ac:spMkLst>
        </pc:spChg>
        <pc:spChg chg="mod">
          <ac:chgData name="Manzura Bakhtdavlatova" userId="05350b7d-8792-4d97-b761-64642be3e51b" providerId="ADAL" clId="{8FD4ADAD-2270-4BC3-9C94-8B4AD2E0A17F}" dt="2023-07-13T15:27:03.414" v="661" actId="20577"/>
          <ac:spMkLst>
            <pc:docMk/>
            <pc:sldMk cId="3384255453" sldId="279"/>
            <ac:spMk id="3" creationId="{A18F034F-89A4-4B10-8E2D-F083913B18BB}"/>
          </ac:spMkLst>
        </pc:spChg>
        <pc:spChg chg="add del mod">
          <ac:chgData name="Manzura Bakhtdavlatova" userId="05350b7d-8792-4d97-b761-64642be3e51b" providerId="ADAL" clId="{8FD4ADAD-2270-4BC3-9C94-8B4AD2E0A17F}" dt="2023-07-13T15:26:28.945" v="601"/>
          <ac:spMkLst>
            <pc:docMk/>
            <pc:sldMk cId="3384255453" sldId="279"/>
            <ac:spMk id="8" creationId="{77083CF3-4D87-CF92-A5A6-C00DDF94415F}"/>
          </ac:spMkLst>
        </pc:spChg>
        <pc:spChg chg="add del">
          <ac:chgData name="Manzura Bakhtdavlatova" userId="05350b7d-8792-4d97-b761-64642be3e51b" providerId="ADAL" clId="{8FD4ADAD-2270-4BC3-9C94-8B4AD2E0A17F}" dt="2023-07-13T15:23:31.038" v="487" actId="478"/>
          <ac:spMkLst>
            <pc:docMk/>
            <pc:sldMk cId="3384255453" sldId="279"/>
            <ac:spMk id="9" creationId="{FFF3EFB4-0E53-1F60-092F-01C45AAEE103}"/>
          </ac:spMkLst>
        </pc:spChg>
        <pc:spChg chg="add del mod">
          <ac:chgData name="Manzura Bakhtdavlatova" userId="05350b7d-8792-4d97-b761-64642be3e51b" providerId="ADAL" clId="{8FD4ADAD-2270-4BC3-9C94-8B4AD2E0A17F}" dt="2023-07-13T15:23:33.714" v="488" actId="478"/>
          <ac:spMkLst>
            <pc:docMk/>
            <pc:sldMk cId="3384255453" sldId="279"/>
            <ac:spMk id="10" creationId="{C60D1604-5A74-1347-3847-68D828B58AAC}"/>
          </ac:spMkLst>
        </pc:spChg>
        <pc:spChg chg="add del">
          <ac:chgData name="Manzura Bakhtdavlatova" userId="05350b7d-8792-4d97-b761-64642be3e51b" providerId="ADAL" clId="{8FD4ADAD-2270-4BC3-9C94-8B4AD2E0A17F}" dt="2023-07-13T15:25:17.754" v="568" actId="478"/>
          <ac:spMkLst>
            <pc:docMk/>
            <pc:sldMk cId="3384255453" sldId="279"/>
            <ac:spMk id="12" creationId="{FD3677AB-E8D8-FAFA-C320-CA1BA919547A}"/>
          </ac:spMkLst>
        </pc:spChg>
        <pc:spChg chg="mod">
          <ac:chgData name="Manzura Bakhtdavlatova" userId="05350b7d-8792-4d97-b761-64642be3e51b" providerId="ADAL" clId="{8FD4ADAD-2270-4BC3-9C94-8B4AD2E0A17F}" dt="2023-07-13T15:26:13.952" v="596" actId="14100"/>
          <ac:spMkLst>
            <pc:docMk/>
            <pc:sldMk cId="3384255453" sldId="279"/>
            <ac:spMk id="16" creationId="{5B48F3AA-C8E2-435B-ABE7-8992D733D479}"/>
          </ac:spMkLst>
        </pc:spChg>
        <pc:spChg chg="mod">
          <ac:chgData name="Manzura Bakhtdavlatova" userId="05350b7d-8792-4d97-b761-64642be3e51b" providerId="ADAL" clId="{8FD4ADAD-2270-4BC3-9C94-8B4AD2E0A17F}" dt="2023-07-13T12:47:14.430" v="179" actId="6549"/>
          <ac:spMkLst>
            <pc:docMk/>
            <pc:sldMk cId="3384255453" sldId="279"/>
            <ac:spMk id="17" creationId="{9BA0F18C-3617-43F6-94D2-E9C507B81427}"/>
          </ac:spMkLst>
        </pc:spChg>
        <pc:spChg chg="add del">
          <ac:chgData name="Manzura Bakhtdavlatova" userId="05350b7d-8792-4d97-b761-64642be3e51b" providerId="ADAL" clId="{8FD4ADAD-2270-4BC3-9C94-8B4AD2E0A17F}" dt="2023-07-13T15:26:28.944" v="599" actId="22"/>
          <ac:spMkLst>
            <pc:docMk/>
            <pc:sldMk cId="3384255453" sldId="279"/>
            <ac:spMk id="18" creationId="{5E418118-573C-7088-330D-C57B77418E8E}"/>
          </ac:spMkLst>
        </pc:spChg>
        <pc:grpChg chg="add del mod">
          <ac:chgData name="Manzura Bakhtdavlatova" userId="05350b7d-8792-4d97-b761-64642be3e51b" providerId="ADAL" clId="{8FD4ADAD-2270-4BC3-9C94-8B4AD2E0A17F}" dt="2023-07-13T15:26:09.928" v="595" actId="1076"/>
          <ac:grpSpMkLst>
            <pc:docMk/>
            <pc:sldMk cId="3384255453" sldId="279"/>
            <ac:grpSpMk id="6" creationId="{008FF85A-29BD-4656-B57E-36004C4B8A55}"/>
          </ac:grpSpMkLst>
        </pc:grpChg>
        <pc:picChg chg="add del mod">
          <ac:chgData name="Manzura Bakhtdavlatova" userId="05350b7d-8792-4d97-b761-64642be3e51b" providerId="ADAL" clId="{8FD4ADAD-2270-4BC3-9C94-8B4AD2E0A17F}" dt="2023-07-13T15:27:08.951" v="663" actId="14100"/>
          <ac:picMkLst>
            <pc:docMk/>
            <pc:sldMk cId="3384255453" sldId="279"/>
            <ac:picMk id="4" creationId="{DDE55AE5-6564-6B24-BA38-573BEAF5EE84}"/>
          </ac:picMkLst>
        </pc:picChg>
        <pc:picChg chg="del">
          <ac:chgData name="Manzura Bakhtdavlatova" userId="05350b7d-8792-4d97-b761-64642be3e51b" providerId="ADAL" clId="{8FD4ADAD-2270-4BC3-9C94-8B4AD2E0A17F}" dt="2023-07-13T12:47:16.724" v="180" actId="478"/>
          <ac:picMkLst>
            <pc:docMk/>
            <pc:sldMk cId="3384255453" sldId="279"/>
            <ac:picMk id="5" creationId="{107E1733-15FA-4478-A424-9466902D6430}"/>
          </ac:picMkLst>
        </pc:picChg>
        <pc:picChg chg="del">
          <ac:chgData name="Manzura Bakhtdavlatova" userId="05350b7d-8792-4d97-b761-64642be3e51b" providerId="ADAL" clId="{8FD4ADAD-2270-4BC3-9C94-8B4AD2E0A17F}" dt="2023-07-13T12:47:28.245" v="184" actId="478"/>
          <ac:picMkLst>
            <pc:docMk/>
            <pc:sldMk cId="3384255453" sldId="279"/>
            <ac:picMk id="11" creationId="{37B74EAD-4649-45AB-AFEA-BA3C36625AD2}"/>
          </ac:picMkLst>
        </pc:picChg>
        <pc:picChg chg="del">
          <ac:chgData name="Manzura Bakhtdavlatova" userId="05350b7d-8792-4d97-b761-64642be3e51b" providerId="ADAL" clId="{8FD4ADAD-2270-4BC3-9C94-8B4AD2E0A17F}" dt="2023-07-13T12:47:24.785" v="183" actId="478"/>
          <ac:picMkLst>
            <pc:docMk/>
            <pc:sldMk cId="3384255453" sldId="279"/>
            <ac:picMk id="13" creationId="{EA968C33-BD8E-4CEE-B217-934D2C218ECE}"/>
          </ac:picMkLst>
        </pc:picChg>
        <pc:picChg chg="del">
          <ac:chgData name="Manzura Bakhtdavlatova" userId="05350b7d-8792-4d97-b761-64642be3e51b" providerId="ADAL" clId="{8FD4ADAD-2270-4BC3-9C94-8B4AD2E0A17F}" dt="2023-07-13T12:47:30.489" v="185" actId="478"/>
          <ac:picMkLst>
            <pc:docMk/>
            <pc:sldMk cId="3384255453" sldId="279"/>
            <ac:picMk id="15" creationId="{DE8484FF-0ED4-4C54-A414-30A37D772FC7}"/>
          </ac:picMkLst>
        </pc:picChg>
        <pc:cxnChg chg="del">
          <ac:chgData name="Manzura Bakhtdavlatova" userId="05350b7d-8792-4d97-b761-64642be3e51b" providerId="ADAL" clId="{8FD4ADAD-2270-4BC3-9C94-8B4AD2E0A17F}" dt="2023-07-13T12:47:09.653" v="178" actId="478"/>
          <ac:cxnSpMkLst>
            <pc:docMk/>
            <pc:sldMk cId="3384255453" sldId="279"/>
            <ac:cxnSpMk id="20" creationId="{DFFF8F87-CB83-4928-861F-E35DB65FEAF3}"/>
          </ac:cxnSpMkLst>
        </pc:cxnChg>
      </pc:sldChg>
      <pc:sldChg chg="delSp modSp mod">
        <pc:chgData name="Manzura Bakhtdavlatova" userId="05350b7d-8792-4d97-b761-64642be3e51b" providerId="ADAL" clId="{8FD4ADAD-2270-4BC3-9C94-8B4AD2E0A17F}" dt="2023-07-13T15:32:29.096" v="718" actId="14100"/>
        <pc:sldMkLst>
          <pc:docMk/>
          <pc:sldMk cId="3420305457" sldId="280"/>
        </pc:sldMkLst>
        <pc:spChg chg="mod">
          <ac:chgData name="Manzura Bakhtdavlatova" userId="05350b7d-8792-4d97-b761-64642be3e51b" providerId="ADAL" clId="{8FD4ADAD-2270-4BC3-9C94-8B4AD2E0A17F}" dt="2023-07-13T15:32:26.966" v="717" actId="1076"/>
          <ac:spMkLst>
            <pc:docMk/>
            <pc:sldMk cId="3420305457" sldId="280"/>
            <ac:spMk id="16" creationId="{5B48F3AA-C8E2-435B-ABE7-8992D733D479}"/>
          </ac:spMkLst>
        </pc:spChg>
        <pc:spChg chg="mod">
          <ac:chgData name="Manzura Bakhtdavlatova" userId="05350b7d-8792-4d97-b761-64642be3e51b" providerId="ADAL" clId="{8FD4ADAD-2270-4BC3-9C94-8B4AD2E0A17F}" dt="2023-07-13T15:32:29.096" v="718" actId="14100"/>
          <ac:spMkLst>
            <pc:docMk/>
            <pc:sldMk cId="3420305457" sldId="280"/>
            <ac:spMk id="17" creationId="{9BA0F18C-3617-43F6-94D2-E9C507B81427}"/>
          </ac:spMkLst>
        </pc:spChg>
        <pc:picChg chg="del">
          <ac:chgData name="Manzura Bakhtdavlatova" userId="05350b7d-8792-4d97-b761-64642be3e51b" providerId="ADAL" clId="{8FD4ADAD-2270-4BC3-9C94-8B4AD2E0A17F}" dt="2023-07-13T15:32:18.366" v="715" actId="478"/>
          <ac:picMkLst>
            <pc:docMk/>
            <pc:sldMk cId="3420305457" sldId="280"/>
            <ac:picMk id="5" creationId="{107E1733-15FA-4478-A424-9466902D6430}"/>
          </ac:picMkLst>
        </pc:picChg>
        <pc:picChg chg="del">
          <ac:chgData name="Manzura Bakhtdavlatova" userId="05350b7d-8792-4d97-b761-64642be3e51b" providerId="ADAL" clId="{8FD4ADAD-2270-4BC3-9C94-8B4AD2E0A17F}" dt="2023-07-13T15:32:10.681" v="713" actId="478"/>
          <ac:picMkLst>
            <pc:docMk/>
            <pc:sldMk cId="3420305457" sldId="280"/>
            <ac:picMk id="11" creationId="{37B74EAD-4649-45AB-AFEA-BA3C36625AD2}"/>
          </ac:picMkLst>
        </pc:picChg>
        <pc:picChg chg="del">
          <ac:chgData name="Manzura Bakhtdavlatova" userId="05350b7d-8792-4d97-b761-64642be3e51b" providerId="ADAL" clId="{8FD4ADAD-2270-4BC3-9C94-8B4AD2E0A17F}" dt="2023-07-13T15:32:08.575" v="712" actId="478"/>
          <ac:picMkLst>
            <pc:docMk/>
            <pc:sldMk cId="3420305457" sldId="280"/>
            <ac:picMk id="13" creationId="{EA968C33-BD8E-4CEE-B217-934D2C218ECE}"/>
          </ac:picMkLst>
        </pc:picChg>
        <pc:picChg chg="del">
          <ac:chgData name="Manzura Bakhtdavlatova" userId="05350b7d-8792-4d97-b761-64642be3e51b" providerId="ADAL" clId="{8FD4ADAD-2270-4BC3-9C94-8B4AD2E0A17F}" dt="2023-07-13T15:32:14.463" v="714" actId="478"/>
          <ac:picMkLst>
            <pc:docMk/>
            <pc:sldMk cId="3420305457" sldId="280"/>
            <ac:picMk id="15" creationId="{DE8484FF-0ED4-4C54-A414-30A37D772FC7}"/>
          </ac:picMkLst>
        </pc:picChg>
        <pc:cxnChg chg="del">
          <ac:chgData name="Manzura Bakhtdavlatova" userId="05350b7d-8792-4d97-b761-64642be3e51b" providerId="ADAL" clId="{8FD4ADAD-2270-4BC3-9C94-8B4AD2E0A17F}" dt="2023-07-13T15:32:06.116" v="711" actId="478"/>
          <ac:cxnSpMkLst>
            <pc:docMk/>
            <pc:sldMk cId="3420305457" sldId="280"/>
            <ac:cxnSpMk id="20" creationId="{DFFF8F87-CB83-4928-861F-E35DB65FEAF3}"/>
          </ac:cxnSpMkLst>
        </pc:cxnChg>
      </pc:sldChg>
      <pc:sldChg chg="addSp delSp modSp mod">
        <pc:chgData name="Manzura Bakhtdavlatova" userId="05350b7d-8792-4d97-b761-64642be3e51b" providerId="ADAL" clId="{8FD4ADAD-2270-4BC3-9C94-8B4AD2E0A17F}" dt="2023-07-13T12:50:12.675" v="199" actId="108"/>
        <pc:sldMkLst>
          <pc:docMk/>
          <pc:sldMk cId="688142580" sldId="281"/>
        </pc:sldMkLst>
        <pc:spChg chg="add del mod">
          <ac:chgData name="Manzura Bakhtdavlatova" userId="05350b7d-8792-4d97-b761-64642be3e51b" providerId="ADAL" clId="{8FD4ADAD-2270-4BC3-9C94-8B4AD2E0A17F}" dt="2023-07-13T12:49:33.327" v="196"/>
          <ac:spMkLst>
            <pc:docMk/>
            <pc:sldMk cId="688142580" sldId="281"/>
            <ac:spMk id="4" creationId="{E612A40B-B48C-6646-21DE-4FD64187F89C}"/>
          </ac:spMkLst>
        </pc:spChg>
        <pc:spChg chg="add mod">
          <ac:chgData name="Manzura Bakhtdavlatova" userId="05350b7d-8792-4d97-b761-64642be3e51b" providerId="ADAL" clId="{8FD4ADAD-2270-4BC3-9C94-8B4AD2E0A17F}" dt="2023-07-13T12:50:12.675" v="199" actId="108"/>
          <ac:spMkLst>
            <pc:docMk/>
            <pc:sldMk cId="688142580" sldId="281"/>
            <ac:spMk id="7" creationId="{5CEAA739-57EB-253B-AF25-83986F3C1575}"/>
          </ac:spMkLst>
        </pc:spChg>
        <pc:grpChg chg="del">
          <ac:chgData name="Manzura Bakhtdavlatova" userId="05350b7d-8792-4d97-b761-64642be3e51b" providerId="ADAL" clId="{8FD4ADAD-2270-4BC3-9C94-8B4AD2E0A17F}" dt="2023-07-13T12:49:26.442" v="194" actId="478"/>
          <ac:grpSpMkLst>
            <pc:docMk/>
            <pc:sldMk cId="688142580" sldId="281"/>
            <ac:grpSpMk id="6" creationId="{008FF85A-29BD-4656-B57E-36004C4B8A55}"/>
          </ac:grpSpMkLst>
        </pc:grpChg>
      </pc:sldChg>
      <pc:sldChg chg="del">
        <pc:chgData name="Manzura Bakhtdavlatova" userId="05350b7d-8792-4d97-b761-64642be3e51b" providerId="ADAL" clId="{8FD4ADAD-2270-4BC3-9C94-8B4AD2E0A17F}" dt="2023-07-13T15:30:23.821" v="687" actId="2696"/>
        <pc:sldMkLst>
          <pc:docMk/>
          <pc:sldMk cId="1021212712" sldId="282"/>
        </pc:sldMkLst>
      </pc:sldChg>
      <pc:sldChg chg="addSp delSp modSp add del mod">
        <pc:chgData name="Manzura Bakhtdavlatova" userId="05350b7d-8792-4d97-b761-64642be3e51b" providerId="ADAL" clId="{8FD4ADAD-2270-4BC3-9C94-8B4AD2E0A17F}" dt="2023-07-13T16:19:12.572" v="749" actId="2696"/>
        <pc:sldMkLst>
          <pc:docMk/>
          <pc:sldMk cId="395059224" sldId="283"/>
        </pc:sldMkLst>
        <pc:spChg chg="add mod">
          <ac:chgData name="Manzura Bakhtdavlatova" userId="05350b7d-8792-4d97-b761-64642be3e51b" providerId="ADAL" clId="{8FD4ADAD-2270-4BC3-9C94-8B4AD2E0A17F}" dt="2023-07-13T15:28:11.639" v="674" actId="14100"/>
          <ac:spMkLst>
            <pc:docMk/>
            <pc:sldMk cId="395059224" sldId="283"/>
            <ac:spMk id="7" creationId="{F34F1F58-1606-1991-8CD8-219B854EC7C7}"/>
          </ac:spMkLst>
        </pc:spChg>
        <pc:spChg chg="mod">
          <ac:chgData name="Manzura Bakhtdavlatova" userId="05350b7d-8792-4d97-b761-64642be3e51b" providerId="ADAL" clId="{8FD4ADAD-2270-4BC3-9C94-8B4AD2E0A17F}" dt="2023-07-13T15:27:50.390" v="669" actId="6549"/>
          <ac:spMkLst>
            <pc:docMk/>
            <pc:sldMk cId="395059224" sldId="283"/>
            <ac:spMk id="17" creationId="{9BA0F18C-3617-43F6-94D2-E9C507B81427}"/>
          </ac:spMkLst>
        </pc:spChg>
        <pc:grpChg chg="mod">
          <ac:chgData name="Manzura Bakhtdavlatova" userId="05350b7d-8792-4d97-b761-64642be3e51b" providerId="ADAL" clId="{8FD4ADAD-2270-4BC3-9C94-8B4AD2E0A17F}" dt="2023-07-13T15:27:44.948" v="667" actId="1076"/>
          <ac:grpSpMkLst>
            <pc:docMk/>
            <pc:sldMk cId="395059224" sldId="283"/>
            <ac:grpSpMk id="6" creationId="{008FF85A-29BD-4656-B57E-36004C4B8A55}"/>
          </ac:grpSpMkLst>
        </pc:grpChg>
        <pc:picChg chg="del">
          <ac:chgData name="Manzura Bakhtdavlatova" userId="05350b7d-8792-4d97-b761-64642be3e51b" providerId="ADAL" clId="{8FD4ADAD-2270-4BC3-9C94-8B4AD2E0A17F}" dt="2023-07-13T15:27:37.134" v="664" actId="478"/>
          <ac:picMkLst>
            <pc:docMk/>
            <pc:sldMk cId="395059224" sldId="283"/>
            <ac:picMk id="5" creationId="{107E1733-15FA-4478-A424-9466902D6430}"/>
          </ac:picMkLst>
        </pc:picChg>
        <pc:picChg chg="del">
          <ac:chgData name="Manzura Bakhtdavlatova" userId="05350b7d-8792-4d97-b761-64642be3e51b" providerId="ADAL" clId="{8FD4ADAD-2270-4BC3-9C94-8B4AD2E0A17F}" dt="2023-07-13T15:27:43.107" v="666" actId="478"/>
          <ac:picMkLst>
            <pc:docMk/>
            <pc:sldMk cId="395059224" sldId="283"/>
            <ac:picMk id="11" creationId="{37B74EAD-4649-45AB-AFEA-BA3C36625AD2}"/>
          </ac:picMkLst>
        </pc:picChg>
        <pc:picChg chg="del">
          <ac:chgData name="Manzura Bakhtdavlatova" userId="05350b7d-8792-4d97-b761-64642be3e51b" providerId="ADAL" clId="{8FD4ADAD-2270-4BC3-9C94-8B4AD2E0A17F}" dt="2023-07-13T15:27:46.431" v="668" actId="478"/>
          <ac:picMkLst>
            <pc:docMk/>
            <pc:sldMk cId="395059224" sldId="283"/>
            <ac:picMk id="13" creationId="{EA968C33-BD8E-4CEE-B217-934D2C218ECE}"/>
          </ac:picMkLst>
        </pc:picChg>
        <pc:picChg chg="del">
          <ac:chgData name="Manzura Bakhtdavlatova" userId="05350b7d-8792-4d97-b761-64642be3e51b" providerId="ADAL" clId="{8FD4ADAD-2270-4BC3-9C94-8B4AD2E0A17F}" dt="2023-07-13T15:27:39.684" v="665" actId="478"/>
          <ac:picMkLst>
            <pc:docMk/>
            <pc:sldMk cId="395059224" sldId="283"/>
            <ac:picMk id="15" creationId="{DE8484FF-0ED4-4C54-A414-30A37D772FC7}"/>
          </ac:picMkLst>
        </pc:picChg>
        <pc:cxnChg chg="del">
          <ac:chgData name="Manzura Bakhtdavlatova" userId="05350b7d-8792-4d97-b761-64642be3e51b" providerId="ADAL" clId="{8FD4ADAD-2270-4BC3-9C94-8B4AD2E0A17F}" dt="2023-07-13T15:27:53.243" v="670" actId="478"/>
          <ac:cxnSpMkLst>
            <pc:docMk/>
            <pc:sldMk cId="395059224" sldId="283"/>
            <ac:cxnSpMk id="20" creationId="{DFFF8F87-CB83-4928-861F-E35DB65FEAF3}"/>
          </ac:cxnSpMkLst>
        </pc:cxnChg>
      </pc:sldChg>
      <pc:sldChg chg="addSp delSp modSp add mod ord">
        <pc:chgData name="Manzura Bakhtdavlatova" userId="05350b7d-8792-4d97-b761-64642be3e51b" providerId="ADAL" clId="{8FD4ADAD-2270-4BC3-9C94-8B4AD2E0A17F}" dt="2023-07-13T15:28:54.533" v="686" actId="478"/>
        <pc:sldMkLst>
          <pc:docMk/>
          <pc:sldMk cId="1125371824" sldId="284"/>
        </pc:sldMkLst>
        <pc:spChg chg="mod">
          <ac:chgData name="Manzura Bakhtdavlatova" userId="05350b7d-8792-4d97-b761-64642be3e51b" providerId="ADAL" clId="{8FD4ADAD-2270-4BC3-9C94-8B4AD2E0A17F}" dt="2023-07-13T15:28:52.437" v="685" actId="14100"/>
          <ac:spMkLst>
            <pc:docMk/>
            <pc:sldMk cId="1125371824" sldId="284"/>
            <ac:spMk id="17" creationId="{9BA0F18C-3617-43F6-94D2-E9C507B81427}"/>
          </ac:spMkLst>
        </pc:spChg>
        <pc:grpChg chg="add del">
          <ac:chgData name="Manzura Bakhtdavlatova" userId="05350b7d-8792-4d97-b761-64642be3e51b" providerId="ADAL" clId="{8FD4ADAD-2270-4BC3-9C94-8B4AD2E0A17F}" dt="2023-07-13T15:28:44.056" v="682" actId="478"/>
          <ac:grpSpMkLst>
            <pc:docMk/>
            <pc:sldMk cId="1125371824" sldId="284"/>
            <ac:grpSpMk id="6" creationId="{008FF85A-29BD-4656-B57E-36004C4B8A55}"/>
          </ac:grpSpMkLst>
        </pc:grpChg>
        <pc:picChg chg="del">
          <ac:chgData name="Manzura Bakhtdavlatova" userId="05350b7d-8792-4d97-b761-64642be3e51b" providerId="ADAL" clId="{8FD4ADAD-2270-4BC3-9C94-8B4AD2E0A17F}" dt="2023-07-13T15:28:27.546" v="675" actId="478"/>
          <ac:picMkLst>
            <pc:docMk/>
            <pc:sldMk cId="1125371824" sldId="284"/>
            <ac:picMk id="5" creationId="{107E1733-15FA-4478-A424-9466902D6430}"/>
          </ac:picMkLst>
        </pc:picChg>
        <pc:picChg chg="del">
          <ac:chgData name="Manzura Bakhtdavlatova" userId="05350b7d-8792-4d97-b761-64642be3e51b" providerId="ADAL" clId="{8FD4ADAD-2270-4BC3-9C94-8B4AD2E0A17F}" dt="2023-07-13T15:28:40.024" v="680" actId="478"/>
          <ac:picMkLst>
            <pc:docMk/>
            <pc:sldMk cId="1125371824" sldId="284"/>
            <ac:picMk id="11" creationId="{37B74EAD-4649-45AB-AFEA-BA3C36625AD2}"/>
          </ac:picMkLst>
        </pc:picChg>
        <pc:picChg chg="del">
          <ac:chgData name="Manzura Bakhtdavlatova" userId="05350b7d-8792-4d97-b761-64642be3e51b" providerId="ADAL" clId="{8FD4ADAD-2270-4BC3-9C94-8B4AD2E0A17F}" dt="2023-07-13T15:28:49.238" v="684" actId="478"/>
          <ac:picMkLst>
            <pc:docMk/>
            <pc:sldMk cId="1125371824" sldId="284"/>
            <ac:picMk id="13" creationId="{EA968C33-BD8E-4CEE-B217-934D2C218ECE}"/>
          </ac:picMkLst>
        </pc:picChg>
        <pc:picChg chg="del">
          <ac:chgData name="Manzura Bakhtdavlatova" userId="05350b7d-8792-4d97-b761-64642be3e51b" providerId="ADAL" clId="{8FD4ADAD-2270-4BC3-9C94-8B4AD2E0A17F}" dt="2023-07-13T15:28:45.937" v="683" actId="478"/>
          <ac:picMkLst>
            <pc:docMk/>
            <pc:sldMk cId="1125371824" sldId="284"/>
            <ac:picMk id="15" creationId="{DE8484FF-0ED4-4C54-A414-30A37D772FC7}"/>
          </ac:picMkLst>
        </pc:picChg>
        <pc:cxnChg chg="del">
          <ac:chgData name="Manzura Bakhtdavlatova" userId="05350b7d-8792-4d97-b761-64642be3e51b" providerId="ADAL" clId="{8FD4ADAD-2270-4BC3-9C94-8B4AD2E0A17F}" dt="2023-07-13T15:28:54.533" v="686" actId="478"/>
          <ac:cxnSpMkLst>
            <pc:docMk/>
            <pc:sldMk cId="1125371824" sldId="284"/>
            <ac:cxnSpMk id="20" creationId="{DFFF8F87-CB83-4928-861F-E35DB65FEAF3}"/>
          </ac:cxnSpMkLst>
        </pc:cxnChg>
      </pc:sldChg>
      <pc:sldChg chg="modSp add mod ord">
        <pc:chgData name="Manzura Bakhtdavlatova" userId="05350b7d-8792-4d97-b761-64642be3e51b" providerId="ADAL" clId="{8FD4ADAD-2270-4BC3-9C94-8B4AD2E0A17F}" dt="2023-07-13T15:09:35.682" v="405" actId="20577"/>
        <pc:sldMkLst>
          <pc:docMk/>
          <pc:sldMk cId="2807770754" sldId="285"/>
        </pc:sldMkLst>
        <pc:spChg chg="mod">
          <ac:chgData name="Manzura Bakhtdavlatova" userId="05350b7d-8792-4d97-b761-64642be3e51b" providerId="ADAL" clId="{8FD4ADAD-2270-4BC3-9C94-8B4AD2E0A17F}" dt="2023-07-13T12:57:35.948" v="254" actId="122"/>
          <ac:spMkLst>
            <pc:docMk/>
            <pc:sldMk cId="2807770754" sldId="285"/>
            <ac:spMk id="2" creationId="{EEB572D6-FD2C-E1B7-0C93-108D0B957F30}"/>
          </ac:spMkLst>
        </pc:spChg>
        <pc:spChg chg="mod">
          <ac:chgData name="Manzura Bakhtdavlatova" userId="05350b7d-8792-4d97-b761-64642be3e51b" providerId="ADAL" clId="{8FD4ADAD-2270-4BC3-9C94-8B4AD2E0A17F}" dt="2023-07-13T15:09:35.682" v="405" actId="20577"/>
          <ac:spMkLst>
            <pc:docMk/>
            <pc:sldMk cId="2807770754" sldId="285"/>
            <ac:spMk id="3" creationId="{A18F034F-89A4-4B10-8E2D-F083913B18BB}"/>
          </ac:spMkLst>
        </pc:spChg>
      </pc:sldChg>
      <pc:sldChg chg="addSp modSp add mod ord">
        <pc:chgData name="Manzura Bakhtdavlatova" userId="05350b7d-8792-4d97-b761-64642be3e51b" providerId="ADAL" clId="{8FD4ADAD-2270-4BC3-9C94-8B4AD2E0A17F}" dt="2023-07-13T14:22:30.534" v="338" actId="5793"/>
        <pc:sldMkLst>
          <pc:docMk/>
          <pc:sldMk cId="462371293" sldId="286"/>
        </pc:sldMkLst>
        <pc:spChg chg="mod">
          <ac:chgData name="Manzura Bakhtdavlatova" userId="05350b7d-8792-4d97-b761-64642be3e51b" providerId="ADAL" clId="{8FD4ADAD-2270-4BC3-9C94-8B4AD2E0A17F}" dt="2023-07-13T14:22:30.534" v="338" actId="5793"/>
          <ac:spMkLst>
            <pc:docMk/>
            <pc:sldMk cId="462371293" sldId="286"/>
            <ac:spMk id="3" creationId="{A18F034F-89A4-4B10-8E2D-F083913B18BB}"/>
          </ac:spMkLst>
        </pc:spChg>
        <pc:spChg chg="add mod">
          <ac:chgData name="Manzura Bakhtdavlatova" userId="05350b7d-8792-4d97-b761-64642be3e51b" providerId="ADAL" clId="{8FD4ADAD-2270-4BC3-9C94-8B4AD2E0A17F}" dt="2023-07-13T14:21:45.125" v="322" actId="21"/>
          <ac:spMkLst>
            <pc:docMk/>
            <pc:sldMk cId="462371293" sldId="286"/>
            <ac:spMk id="4" creationId="{C23BFA8A-63E2-1719-029B-27E6FD730539}"/>
          </ac:spMkLst>
        </pc:spChg>
      </pc:sldChg>
      <pc:sldChg chg="modSp mod">
        <pc:chgData name="Manzura Bakhtdavlatova" userId="05350b7d-8792-4d97-b761-64642be3e51b" providerId="ADAL" clId="{8FD4ADAD-2270-4BC3-9C94-8B4AD2E0A17F}" dt="2023-07-13T15:14:42.585" v="453" actId="20577"/>
        <pc:sldMkLst>
          <pc:docMk/>
          <pc:sldMk cId="2940545735" sldId="287"/>
        </pc:sldMkLst>
        <pc:spChg chg="mod">
          <ac:chgData name="Manzura Bakhtdavlatova" userId="05350b7d-8792-4d97-b761-64642be3e51b" providerId="ADAL" clId="{8FD4ADAD-2270-4BC3-9C94-8B4AD2E0A17F}" dt="2023-07-13T15:14:42.585" v="453" actId="20577"/>
          <ac:spMkLst>
            <pc:docMk/>
            <pc:sldMk cId="2940545735" sldId="287"/>
            <ac:spMk id="3" creationId="{A18F034F-89A4-4B10-8E2D-F083913B18BB}"/>
          </ac:spMkLst>
        </pc:spChg>
      </pc:sldChg>
      <pc:sldChg chg="modSp mod">
        <pc:chgData name="Manzura Bakhtdavlatova" userId="05350b7d-8792-4d97-b761-64642be3e51b" providerId="ADAL" clId="{8FD4ADAD-2270-4BC3-9C94-8B4AD2E0A17F}" dt="2023-07-13T15:17:48.104" v="483" actId="27636"/>
        <pc:sldMkLst>
          <pc:docMk/>
          <pc:sldMk cId="3567293496" sldId="288"/>
        </pc:sldMkLst>
        <pc:spChg chg="mod">
          <ac:chgData name="Manzura Bakhtdavlatova" userId="05350b7d-8792-4d97-b761-64642be3e51b" providerId="ADAL" clId="{8FD4ADAD-2270-4BC3-9C94-8B4AD2E0A17F}" dt="2023-07-13T15:17:48.104" v="483" actId="27636"/>
          <ac:spMkLst>
            <pc:docMk/>
            <pc:sldMk cId="3567293496" sldId="288"/>
            <ac:spMk id="3" creationId="{A18F034F-89A4-4B10-8E2D-F083913B18BB}"/>
          </ac:spMkLst>
        </pc:spChg>
      </pc:sldChg>
      <pc:sldChg chg="delSp modSp mod">
        <pc:chgData name="Manzura Bakhtdavlatova" userId="05350b7d-8792-4d97-b761-64642be3e51b" providerId="ADAL" clId="{8FD4ADAD-2270-4BC3-9C94-8B4AD2E0A17F}" dt="2023-07-13T15:31:52.619" v="709" actId="14100"/>
        <pc:sldMkLst>
          <pc:docMk/>
          <pc:sldMk cId="3423709669" sldId="289"/>
        </pc:sldMkLst>
        <pc:spChg chg="mod">
          <ac:chgData name="Manzura Bakhtdavlatova" userId="05350b7d-8792-4d97-b761-64642be3e51b" providerId="ADAL" clId="{8FD4ADAD-2270-4BC3-9C94-8B4AD2E0A17F}" dt="2023-07-13T15:30:57.201" v="694" actId="20577"/>
          <ac:spMkLst>
            <pc:docMk/>
            <pc:sldMk cId="3423709669" sldId="289"/>
            <ac:spMk id="8" creationId="{DBA2344C-509F-11BE-AECE-27BB2D6AD9F3}"/>
          </ac:spMkLst>
        </pc:spChg>
        <pc:spChg chg="mod">
          <ac:chgData name="Manzura Bakhtdavlatova" userId="05350b7d-8792-4d97-b761-64642be3e51b" providerId="ADAL" clId="{8FD4ADAD-2270-4BC3-9C94-8B4AD2E0A17F}" dt="2023-07-13T15:31:52.619" v="709" actId="14100"/>
          <ac:spMkLst>
            <pc:docMk/>
            <pc:sldMk cId="3423709669" sldId="289"/>
            <ac:spMk id="16" creationId="{0D1B9532-788A-D226-9147-D385A0FCA3D8}"/>
          </ac:spMkLst>
        </pc:spChg>
        <pc:grpChg chg="del">
          <ac:chgData name="Manzura Bakhtdavlatova" userId="05350b7d-8792-4d97-b761-64642be3e51b" providerId="ADAL" clId="{8FD4ADAD-2270-4BC3-9C94-8B4AD2E0A17F}" dt="2023-07-13T15:31:45.781" v="706" actId="478"/>
          <ac:grpSpMkLst>
            <pc:docMk/>
            <pc:sldMk cId="3423709669" sldId="289"/>
            <ac:grpSpMk id="3" creationId="{05C7AEDC-1C07-3CFE-72D6-5A9D345DD465}"/>
          </ac:grpSpMkLst>
        </pc:grpChg>
        <pc:picChg chg="del">
          <ac:chgData name="Manzura Bakhtdavlatova" userId="05350b7d-8792-4d97-b761-64642be3e51b" providerId="ADAL" clId="{8FD4ADAD-2270-4BC3-9C94-8B4AD2E0A17F}" dt="2023-07-13T15:31:48.221" v="707" actId="478"/>
          <ac:picMkLst>
            <pc:docMk/>
            <pc:sldMk cId="3423709669" sldId="289"/>
            <ac:picMk id="11" creationId="{54A678DA-3A3A-D503-246C-7382DB956E15}"/>
          </ac:picMkLst>
        </pc:picChg>
        <pc:picChg chg="del">
          <ac:chgData name="Manzura Bakhtdavlatova" userId="05350b7d-8792-4d97-b761-64642be3e51b" providerId="ADAL" clId="{8FD4ADAD-2270-4BC3-9C94-8B4AD2E0A17F}" dt="2023-07-13T15:31:43.644" v="705" actId="478"/>
          <ac:picMkLst>
            <pc:docMk/>
            <pc:sldMk cId="3423709669" sldId="289"/>
            <ac:picMk id="18" creationId="{3D601109-9F37-D32A-29A8-456EE1F42E6C}"/>
          </ac:picMkLst>
        </pc:picChg>
      </pc:sldChg>
    </pc:docChg>
  </pc:docChgLst>
  <pc:docChgLst>
    <pc:chgData name="Manzura Bakhtdavlatova" userId="05350b7d-8792-4d97-b761-64642be3e51b" providerId="ADAL" clId="{BAEBA509-1274-4CCF-AB0E-4898E6DDAB96}"/>
    <pc:docChg chg="undo custSel delSld modSld">
      <pc:chgData name="Manzura Bakhtdavlatova" userId="05350b7d-8792-4d97-b761-64642be3e51b" providerId="ADAL" clId="{BAEBA509-1274-4CCF-AB0E-4898E6DDAB96}" dt="2023-07-14T03:28:14.442" v="48" actId="20577"/>
      <pc:docMkLst>
        <pc:docMk/>
      </pc:docMkLst>
      <pc:sldChg chg="modSp mod">
        <pc:chgData name="Manzura Bakhtdavlatova" userId="05350b7d-8792-4d97-b761-64642be3e51b" providerId="ADAL" clId="{BAEBA509-1274-4CCF-AB0E-4898E6DDAB96}" dt="2023-07-14T03:23:00.223" v="23" actId="20577"/>
        <pc:sldMkLst>
          <pc:docMk/>
          <pc:sldMk cId="236624038" sldId="256"/>
        </pc:sldMkLst>
        <pc:spChg chg="mod">
          <ac:chgData name="Manzura Bakhtdavlatova" userId="05350b7d-8792-4d97-b761-64642be3e51b" providerId="ADAL" clId="{BAEBA509-1274-4CCF-AB0E-4898E6DDAB96}" dt="2023-07-14T03:23:00.223" v="23" actId="20577"/>
          <ac:spMkLst>
            <pc:docMk/>
            <pc:sldMk cId="236624038" sldId="256"/>
            <ac:spMk id="9" creationId="{CB9684C0-46DB-0A21-AFEC-EADE60A35B7F}"/>
          </ac:spMkLst>
        </pc:spChg>
      </pc:sldChg>
      <pc:sldChg chg="modSp mod">
        <pc:chgData name="Manzura Bakhtdavlatova" userId="05350b7d-8792-4d97-b761-64642be3e51b" providerId="ADAL" clId="{BAEBA509-1274-4CCF-AB0E-4898E6DDAB96}" dt="2023-07-14T03:28:14.442" v="48" actId="20577"/>
        <pc:sldMkLst>
          <pc:docMk/>
          <pc:sldMk cId="580922433" sldId="274"/>
        </pc:sldMkLst>
        <pc:spChg chg="mod">
          <ac:chgData name="Manzura Bakhtdavlatova" userId="05350b7d-8792-4d97-b761-64642be3e51b" providerId="ADAL" clId="{BAEBA509-1274-4CCF-AB0E-4898E6DDAB96}" dt="2023-07-14T03:28:14.442" v="48" actId="20577"/>
          <ac:spMkLst>
            <pc:docMk/>
            <pc:sldMk cId="580922433" sldId="274"/>
            <ac:spMk id="4" creationId="{E2285C14-B9FC-CB76-B95C-A1494019305C}"/>
          </ac:spMkLst>
        </pc:spChg>
      </pc:sldChg>
      <pc:sldChg chg="modSp mod">
        <pc:chgData name="Manzura Bakhtdavlatova" userId="05350b7d-8792-4d97-b761-64642be3e51b" providerId="ADAL" clId="{BAEBA509-1274-4CCF-AB0E-4898E6DDAB96}" dt="2023-07-14T03:22:33.165" v="0" actId="6549"/>
        <pc:sldMkLst>
          <pc:docMk/>
          <pc:sldMk cId="3420305457" sldId="280"/>
        </pc:sldMkLst>
        <pc:spChg chg="mod">
          <ac:chgData name="Manzura Bakhtdavlatova" userId="05350b7d-8792-4d97-b761-64642be3e51b" providerId="ADAL" clId="{BAEBA509-1274-4CCF-AB0E-4898E6DDAB96}" dt="2023-07-14T03:22:33.165" v="0" actId="6549"/>
          <ac:spMkLst>
            <pc:docMk/>
            <pc:sldMk cId="3420305457" sldId="280"/>
            <ac:spMk id="2" creationId="{EEB572D6-FD2C-E1B7-0C93-108D0B957F30}"/>
          </ac:spMkLst>
        </pc:spChg>
      </pc:sldChg>
      <pc:sldChg chg="del">
        <pc:chgData name="Manzura Bakhtdavlatova" userId="05350b7d-8792-4d97-b761-64642be3e51b" providerId="ADAL" clId="{BAEBA509-1274-4CCF-AB0E-4898E6DDAB96}" dt="2023-07-14T03:27:28.657" v="46" actId="2696"/>
        <pc:sldMkLst>
          <pc:docMk/>
          <pc:sldMk cId="1125371824" sldId="284"/>
        </pc:sldMkLst>
      </pc:sldChg>
      <pc:sldChg chg="modSp mod">
        <pc:chgData name="Manzura Bakhtdavlatova" userId="05350b7d-8792-4d97-b761-64642be3e51b" providerId="ADAL" clId="{BAEBA509-1274-4CCF-AB0E-4898E6DDAB96}" dt="2023-07-14T03:25:30.949" v="45" actId="21"/>
        <pc:sldMkLst>
          <pc:docMk/>
          <pc:sldMk cId="462371293" sldId="286"/>
        </pc:sldMkLst>
        <pc:spChg chg="mod">
          <ac:chgData name="Manzura Bakhtdavlatova" userId="05350b7d-8792-4d97-b761-64642be3e51b" providerId="ADAL" clId="{BAEBA509-1274-4CCF-AB0E-4898E6DDAB96}" dt="2023-07-14T03:25:30.949" v="45" actId="21"/>
          <ac:spMkLst>
            <pc:docMk/>
            <pc:sldMk cId="462371293" sldId="286"/>
            <ac:spMk id="3" creationId="{A18F034F-89A4-4B10-8E2D-F083913B18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90FE-0948-4121-834D-52B7007CBFC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D73DE-385C-4C99-8F22-7E1DB677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0000"/>
                </a:solidFill>
                <a:effectLst/>
                <a:latin typeface="+mn-lt"/>
              </a:rPr>
              <a:t>Главные извлеченные уроки связаны с поздним стартом (начала) проекта и последовательного изменениями в планировании основных деятельностей проекта. Это было связано как с внутренними, так и с внешними факторами, несмотря на стратегическую важность проекта для страны. Этими ключевыми факторами были:</a:t>
            </a:r>
            <a:endParaRPr lang="en-US" sz="2800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dirty="0">
                <a:effectLst/>
                <a:latin typeface="+mn-lt"/>
              </a:rPr>
              <a:t>Кадровые перестановки в ключевых министерствах и ведомствах во второй половине 2021 года, в том числе смена руководства Агентства по гидрометеорологии при Комитета охраны окружающей среды. Эти изменения не позволили подписать ключевые проектные документы и создать межведомственную рабочую группу по предварительному плану.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dirty="0">
                <a:effectLst/>
                <a:latin typeface="+mn-lt"/>
              </a:rPr>
              <a:t>Ухудшение эпидемиологической ситуации, связанной с пандемией </a:t>
            </a:r>
            <a:r>
              <a:rPr lang="en-US" sz="2800" dirty="0">
                <a:effectLst/>
                <a:latin typeface="+mn-lt"/>
              </a:rPr>
              <a:t>COVID</a:t>
            </a:r>
            <a:r>
              <a:rPr lang="ru-RU" sz="2800" dirty="0">
                <a:effectLst/>
                <a:latin typeface="+mn-lt"/>
              </a:rPr>
              <a:t>-19, которая стала причиной смены стратегических приоритетов правительства в декабре 2021 года.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Кроме того,  процесс найма квалифицированных сотрудников, а именно руководителя и технического персонала для проекта</a:t>
            </a:r>
            <a:r>
              <a:rPr lang="ru-RU" sz="2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en-US" sz="2800" dirty="0">
                <a:solidFill>
                  <a:srgbClr val="202124"/>
                </a:solidFill>
                <a:highlight>
                  <a:srgbClr val="00FF00"/>
                </a:highlight>
                <a:cs typeface="Times New Roman" panose="02020603050405020304" pitchFamily="18" charset="0"/>
              </a:rPr>
              <a:t>заняло</a:t>
            </a:r>
            <a:r>
              <a:rPr lang="ru-RU" sz="2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больше времени, </a:t>
            </a:r>
            <a:r>
              <a:rPr lang="ru-RU" altLang="en-US" sz="2800" dirty="0">
                <a:solidFill>
                  <a:srgbClr val="202124"/>
                </a:solidFill>
                <a:cs typeface="Times New Roman" panose="02020603050405020304" pitchFamily="18" charset="0"/>
              </a:rPr>
              <a:t>чем </a:t>
            </a:r>
            <a:r>
              <a:rPr lang="ru-RU" altLang="en-US" sz="2800" dirty="0">
                <a:solidFill>
                  <a:srgbClr val="202124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ожидалось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Это было связано с продлением периода объявления, а также повторного объявления конкретных должностей  со стороны ПРООН.</a:t>
            </a:r>
            <a:endParaRPr lang="en-US" sz="2800" dirty="0">
              <a:effectLst/>
              <a:latin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57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</a:rPr>
              <a:t>Все ключевые причисленные факторы послужили тем, что реализация основных результатов проекта началась только с марта 2023 года.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</a:rPr>
              <a:t> Но хотелось бы напомнить, то что определенные важные деятельности проекта были выполнены. А именно: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</a:rPr>
              <a:t>создание меж-ведомственной рабочей группы, проведение национальной конференции по водным ресурсам и организации и участие со стороны представительства на международных мероприятиях высокого уровня по вопросам изменения климата, таких как </a:t>
            </a:r>
            <a:r>
              <a:rPr lang="ru-RU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Конференция сторон</a:t>
            </a:r>
            <a:r>
              <a:rPr lang="ru-RU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Рамочной </a:t>
            </a:r>
            <a:r>
              <a:rPr lang="ru-RU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конвенции ООН об изменении климата в Египет.</a:t>
            </a:r>
            <a:endParaRPr lang="ru-RU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</a:rPr>
              <a:t>Из-за перечисленных причин, все работы по проекту требуют дополнительного времени для полного завершения, а также для получения качественных результатов. Стоит еще раз напомнить, что в ноябре текущего года мы должны завершить проект,  и этот срок крайне ограничен для достижения основных результатов проекта.</a:t>
            </a:r>
            <a:endParaRPr lang="en-US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</a:rPr>
              <a:t>Исходя из всего вышеперечисленного, необходимо продлить проект еще на 18 месяцев. </a:t>
            </a:r>
            <a:r>
              <a:rPr kumimoji="0" lang="ru-RU" alt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Пакет документов на продление проекта на дополнительные 18 месяцев отправлен в головной офис ПРООН для дальнейшего рассмотрения в середине мая текущего года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. После получения одобрения от донора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ПРООН продолжит оказывать поддержку правительству Таджикистана в разработке 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и внедрение национального плана по адаптации.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D73DE-385C-4C99-8F22-7E1DB6779C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5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ECE40-2A96-4834-892B-4470BEA9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B7DC63-1564-431F-81E5-C5FAA0CD4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7DA12-E561-4A52-892C-53D22739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C4F64-7B98-4003-8984-EFDCD5D2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E5DBE-387D-4E03-944D-10AEE3D5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3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4DAF4-A9FD-40E0-B398-6C62121D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8DA926-1F7A-4D88-98CC-335DBA774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4E9E5-260E-4138-86E0-13BB44B8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E49B7-87A1-42A8-8A56-5489B4F6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F78F1-96E0-4BB2-BA8E-B26F47EB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6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087DF5-50DC-422B-B025-E8A7F2FEC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247CC8-9A6B-47ED-BA24-728DF747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79769-957E-4CA0-BDAA-4018615D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B4128D-0D24-4F59-8A1E-AE349B1E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62FA6-5CD0-4663-8DC0-229C79F2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9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CB178-082F-41EB-8A14-3BEF34F6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C0542-9697-4B40-BB10-072B2533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EF2ED-AADA-427B-B959-D178906A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C4E362-D5FC-494B-8062-38F9F58C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04B5D-8A91-4BFF-A715-224F3714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A0B4-AB49-45C2-B31E-83172135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3A937A-C7A0-473C-BE77-DB6BBF0E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32C33-AD82-40A5-B9D4-CA7B8713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50E9D-4EC7-44E9-A6BB-1A5F8A4E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D6A0D-E74A-4F83-984C-98EA7477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193F6-64FD-4B63-AD74-323FD388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72123-7E60-47BB-B893-312AD0789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5DA12F-006D-4CC1-A31E-1C00F6E6A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09603B-8757-4FB5-9097-26C637E0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F785C-F585-46C0-873D-11D1CECD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4E6AB-8F53-498E-BB65-9813DE9F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90246-7561-45B8-91C6-94D53085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4D97C-695B-46C5-B4A0-B543FCF3D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4AC52C-A2AE-4AD4-BE5F-C467DB83C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611AA1-D6F6-4B23-B20B-B1783AC92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FEB1B7-1AE5-49D4-9F4C-0E8CDCD2C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C7796B-F26C-4AA4-AC9D-CC13D564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51BA1B-83DC-4640-A004-FFDA1627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F01911-A1F1-444D-BE89-397B0893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3E85A-525E-4607-B778-6B678D3E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123A3F-F7C8-4D3F-AE8A-C5F90B5D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D5CB56-2196-4563-9D84-AE88C897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CC2863-B20D-44CF-8E5D-DF37A49F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62B587-8D65-4425-9B82-899F11B3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C894B3-F3C9-41B2-8171-32E7447C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054620-A615-4074-90E0-ED27BF95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1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26C11-63C9-427A-975D-8CF098A1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B78B2-19E7-4155-9FEC-421BCAA41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A149CD-A3D5-4B5A-BB20-44D07D225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1BF1C-A848-423A-88C8-AFD891D3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D9BF0C-5021-4C1E-A3C5-93D0FBAE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E6E9EE-5898-4EBC-AAF7-E11F09F9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9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44A68-3CDF-4420-BBC0-0619B3E5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ABF082-1958-446F-A5D0-1C7A07E23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769FA7-1326-4A81-8785-6084F8635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7A8E23-4727-4160-BAE0-75D21E9C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F6BA4-3A95-429B-802E-3216D3E7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B0D5A1-B6F5-4825-B36F-E34184D6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FE87B-F384-4342-BB7C-C3C594DA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D9FCC-9676-4E0F-8F7D-24A508DDC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19B9C-9F8D-4FFE-899F-748506621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35C8-C8FB-4A1B-88CF-94157F7DF44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03787-2770-43FD-A9F1-8D114241D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8027C-B02D-49FE-99B5-AE57BF13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003A-C875-41C3-866A-CB1B9C7F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AE4BCFA-F979-4B30-9409-64F1B4CD05B8}"/>
              </a:ext>
            </a:extLst>
          </p:cNvPr>
          <p:cNvSpPr/>
          <p:nvPr/>
        </p:nvSpPr>
        <p:spPr>
          <a:xfrm>
            <a:off x="8708" y="5886000"/>
            <a:ext cx="12192000" cy="9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B9F9AA5-ADD0-48AF-B5A2-A0B54CA0B175}"/>
              </a:ext>
            </a:extLst>
          </p:cNvPr>
          <p:cNvSpPr/>
          <p:nvPr/>
        </p:nvSpPr>
        <p:spPr>
          <a:xfrm>
            <a:off x="0" y="0"/>
            <a:ext cx="12192000" cy="1534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57EDE-D571-4888-9464-B35B9389A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61" y="2373005"/>
            <a:ext cx="9988728" cy="21119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Планировании адаптационных мер в рамках проект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"Обеспечение эффективного процесса Национального Плана по Адаптации (НПА) для Таджикистана"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A8FD30-C20C-41C6-B427-3FF613FD4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2" r="38500"/>
          <a:stretch/>
        </p:blipFill>
        <p:spPr>
          <a:xfrm>
            <a:off x="10875329" y="0"/>
            <a:ext cx="819338" cy="1423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22109B-1950-4670-9860-2FBADED4D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24" y="191108"/>
            <a:ext cx="1079460" cy="108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воздушное судно, воздушный шар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3FC4FA7-182A-4FF1-BB56-E7D2323A1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79" y="171173"/>
            <a:ext cx="1081352" cy="108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025F85-059F-4A44-A335-D87373982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r="17630"/>
          <a:stretch/>
        </p:blipFill>
        <p:spPr>
          <a:xfrm>
            <a:off x="447935" y="125629"/>
            <a:ext cx="2027358" cy="108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A8A2C1-471A-45C4-8C21-BB0309EDA447}"/>
              </a:ext>
            </a:extLst>
          </p:cNvPr>
          <p:cNvSpPr txBox="1"/>
          <p:nvPr/>
        </p:nvSpPr>
        <p:spPr>
          <a:xfrm>
            <a:off x="8708" y="614493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marR="541655" algn="ctr">
              <a:spcBef>
                <a:spcPts val="0"/>
              </a:spcBef>
              <a:spcAft>
                <a:spcPts val="0"/>
              </a:spcAft>
              <a:tabLst>
                <a:tab pos="90043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ХАБ ПО ТРАНСПАРЕНТНОСТИ КЛИМАТИЧЕСКИХ ДЕЙСТВИЙ В ЦЕНТРАЛЬНОЙ АЗИИ (RECATH)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Бишкек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</a:t>
            </a:r>
            <a:r>
              <a:rPr lang="tg-Cyrl-TJ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9684C0-46DB-0A21-AFEC-EADE60A35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872" y="5079613"/>
            <a:ext cx="9144000" cy="806387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Манзура Бахтдавлатова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изменению климата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ПРООН Таджикистан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DEFCBEC-1B6D-8408-514D-C45FFECAC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24" y="171173"/>
            <a:ext cx="10794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58" y="910763"/>
            <a:ext cx="11533113" cy="488588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2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планов адаптации приоритетных секторов, укрепление потенциала и создание долгосрочной программы развития потенциала: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участие делегации Таджикистана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27-й Конференции сторон Рамочной Конвенции ООН об изменении климата в  Шарм-эль-Шейхе, ноябрь 2022 года.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Создание/укрепление потенциала для реализации мер по адаптации к изменению климата: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 ряд стратегических документов: Национальная стратегия адаптации к изменению климата Таджикистана до 2030 года, Четвертое национальное сообщение Республики Таджикистан в рамках Рамочной конвенции ООН об изменении климата (ОНУВ и План реализации ОНУВ) для укрепления потенциала национальных агентств, а также для распространения на 27-й Конференции сторон Рамочной Конвенции ООН об изменении климата в  Шарм-эль-Шейхе, Египет. </a:t>
            </a:r>
          </a:p>
          <a:p>
            <a:pPr algn="just">
              <a:lnSpc>
                <a:spcPct val="150000"/>
              </a:lnSpc>
              <a:defRPr/>
            </a:pPr>
            <a:endParaRPr lang="ru-RU" altLang="en-US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8" y="118620"/>
            <a:ext cx="10515600" cy="75553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проекта 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5">
            <a:extLst>
              <a:ext uri="{FF2B5EF4-FFF2-40B4-BE49-F238E27FC236}">
                <a16:creationId xmlns:a16="http://schemas.microsoft.com/office/drawing/2014/main" id="{5CEAA739-57EB-253B-AF25-83986F3C1575}"/>
              </a:ext>
            </a:extLst>
          </p:cNvPr>
          <p:cNvSpPr/>
          <p:nvPr/>
        </p:nvSpPr>
        <p:spPr>
          <a:xfrm>
            <a:off x="0" y="5830407"/>
            <a:ext cx="12192000" cy="9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marR="541655" algn="ctr">
              <a:spcBef>
                <a:spcPts val="0"/>
              </a:spcBef>
              <a:spcAft>
                <a:spcPts val="0"/>
              </a:spcAft>
              <a:tabLst>
                <a:tab pos="900430" algn="l"/>
              </a:tabLst>
            </a:pPr>
            <a:r>
              <a:rPr lang="ru-RU" sz="1200" dirty="0">
                <a:solidFill>
                  <a:schemeClr val="tx1"/>
                </a:solidFill>
              </a:rPr>
              <a:t>РЕГИОНАЛЬНЫЙ ХАБ ПО ТРАНСПАРЕНТНОСТИ КЛИМАТИЧЕСКИХ ДЕЙСТВИЙ В ЦЕНТРАЛЬНОЙ АЗИИ (RECATH)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Бишкек</a:t>
            </a:r>
            <a:r>
              <a:rPr lang="en-US" sz="1200" dirty="0">
                <a:solidFill>
                  <a:schemeClr val="tx1"/>
                </a:solidFill>
              </a:rPr>
              <a:t>,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1</a:t>
            </a:r>
            <a:r>
              <a:rPr lang="ru-RU" sz="1200" dirty="0">
                <a:solidFill>
                  <a:schemeClr val="tx1"/>
                </a:solidFill>
              </a:rPr>
              <a:t>4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июль </a:t>
            </a:r>
            <a:r>
              <a:rPr lang="tg-Cyrl-TJ" sz="1200" dirty="0">
                <a:solidFill>
                  <a:schemeClr val="tx1"/>
                </a:solidFill>
              </a:rPr>
              <a:t>2023 г.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29EE0-6462-4B3E-8A2A-00450B70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46" y="116426"/>
            <a:ext cx="10515600" cy="775796"/>
          </a:xfrm>
        </p:spPr>
        <p:txBody>
          <a:bodyPr>
            <a:noAutofit/>
          </a:bodyPr>
          <a:lstStyle/>
          <a:p>
            <a:r>
              <a:rPr lang="ru-RU" alt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Извлеченные уроки</a:t>
            </a:r>
            <a:endParaRPr lang="tg-Cyrl-TJ" sz="24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79007B1-F31B-4224-BB14-44A20AA26532}"/>
              </a:ext>
            </a:extLst>
          </p:cNvPr>
          <p:cNvCxnSpPr/>
          <p:nvPr/>
        </p:nvCxnSpPr>
        <p:spPr>
          <a:xfrm>
            <a:off x="581447" y="942512"/>
            <a:ext cx="1044778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>
            <a:extLst>
              <a:ext uri="{FF2B5EF4-FFF2-40B4-BE49-F238E27FC236}">
                <a16:creationId xmlns:a16="http://schemas.microsoft.com/office/drawing/2014/main" id="{FF155C6E-EDDF-A412-0FD5-BB49DBA16881}"/>
              </a:ext>
            </a:extLst>
          </p:cNvPr>
          <p:cNvGrpSpPr/>
          <p:nvPr/>
        </p:nvGrpSpPr>
        <p:grpSpPr>
          <a:xfrm>
            <a:off x="0" y="5649171"/>
            <a:ext cx="11984479" cy="1046440"/>
            <a:chOff x="0" y="5848981"/>
            <a:chExt cx="12192000" cy="1046440"/>
          </a:xfrm>
        </p:grpSpPr>
        <p:sp>
          <p:nvSpPr>
            <p:cNvPr id="6" name="Прямоугольник 15">
              <a:extLst>
                <a:ext uri="{FF2B5EF4-FFF2-40B4-BE49-F238E27FC236}">
                  <a16:creationId xmlns:a16="http://schemas.microsoft.com/office/drawing/2014/main" id="{7E78258E-EDD1-DBF7-7E67-58AAAF56CF0F}"/>
                </a:ext>
              </a:extLst>
            </p:cNvPr>
            <p:cNvSpPr/>
            <p:nvPr/>
          </p:nvSpPr>
          <p:spPr>
            <a:xfrm>
              <a:off x="0" y="5886000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B870D0-9C5B-6105-9507-A75237E9D0C5}"/>
                </a:ext>
              </a:extLst>
            </p:cNvPr>
            <p:cNvSpPr txBox="1"/>
            <p:nvPr/>
          </p:nvSpPr>
          <p:spPr>
            <a:xfrm>
              <a:off x="1411961" y="5848981"/>
              <a:ext cx="1061499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endPara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ХАБ ПО ТРАНСПАРЕНТНОСТИ КЛИМАТИЧЕСКИХ ДЕЙСТВИЙ В ЦЕНТРАЛЬНОЙ АЗИИ (RECATH)</a:t>
              </a:r>
              <a:endPara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</a:t>
              </a: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 </a:t>
              </a:r>
              <a:r>
                <a:rPr lang="tg-Cyrl-TJ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ru-RU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E2285C14-B9FC-CB76-B95C-A14940193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9757" y="1247552"/>
            <a:ext cx="11452485" cy="38116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2021 года </a:t>
            </a:r>
            <a:r>
              <a:rPr lang="ru-RU" alt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Кадровые перестановки в ключевых министерствах и ведомствах, в том числе смена руководства Агентства по гидрометеорологии при Комитете охраны окружающей среды.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en-US" sz="24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2021 год  </a:t>
            </a:r>
            <a:r>
              <a:rPr lang="ru-RU" alt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Ухудшение эпидемиологической ситуации, связанной с пандемиий </a:t>
            </a:r>
            <a:r>
              <a:rPr lang="en-US" alt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alt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-19, которая стала причиной смены стратегических приоритетов Правительства.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58092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29EE0-6462-4B3E-8A2A-00450B70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726"/>
          </a:xfrm>
        </p:spPr>
        <p:txBody>
          <a:bodyPr>
            <a:noAutofit/>
          </a:bodyPr>
          <a:lstStyle/>
          <a:p>
            <a:r>
              <a:rPr lang="ru-RU" alt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Извлеченные уроки</a:t>
            </a:r>
            <a:endParaRPr lang="tg-Cyrl-TJ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5">
            <a:extLst>
              <a:ext uri="{FF2B5EF4-FFF2-40B4-BE49-F238E27FC236}">
                <a16:creationId xmlns:a16="http://schemas.microsoft.com/office/drawing/2014/main" id="{634F0E74-92EF-2813-C958-B3CAA52B2924}"/>
              </a:ext>
            </a:extLst>
          </p:cNvPr>
          <p:cNvGrpSpPr/>
          <p:nvPr/>
        </p:nvGrpSpPr>
        <p:grpSpPr>
          <a:xfrm>
            <a:off x="36241" y="5762013"/>
            <a:ext cx="11984479" cy="972000"/>
            <a:chOff x="0" y="5886000"/>
            <a:chExt cx="12192000" cy="972000"/>
          </a:xfrm>
        </p:grpSpPr>
        <p:sp>
          <p:nvSpPr>
            <p:cNvPr id="6" name="Прямоугольник 15">
              <a:extLst>
                <a:ext uri="{FF2B5EF4-FFF2-40B4-BE49-F238E27FC236}">
                  <a16:creationId xmlns:a16="http://schemas.microsoft.com/office/drawing/2014/main" id="{C97C378C-A9F8-3411-802D-DF1F7FFB6BAE}"/>
                </a:ext>
              </a:extLst>
            </p:cNvPr>
            <p:cNvSpPr/>
            <p:nvPr/>
          </p:nvSpPr>
          <p:spPr>
            <a:xfrm>
              <a:off x="0" y="5886000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5CC065-ECD2-7FEB-2979-31DA0898F1EE}"/>
                </a:ext>
              </a:extLst>
            </p:cNvPr>
            <p:cNvSpPr txBox="1"/>
            <p:nvPr/>
          </p:nvSpPr>
          <p:spPr>
            <a:xfrm>
              <a:off x="463306" y="6180892"/>
              <a:ext cx="106175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ХАБ ПО ТРАНСПАРЕНТНОСТИ КЛИМАТИЧЕСКИХ ДЕЙСТВИЙ В ЦЕНТРАЛЬНОЙ АЗИИ (RECATH)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 </a:t>
              </a:r>
              <a:r>
                <a:rPr lang="tg-Cyrl-TJ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ru-RU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C3E155A8-16EB-DC12-FEDC-677FA431E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22390"/>
            <a:ext cx="9545653" cy="13104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реализация основной деятельности </a:t>
            </a:r>
            <a:r>
              <a:rPr lang="ru-RU" alt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по компонентам проекта началась с марта 2023 года. Учитывая временные рамки проекта (до ноября 2023), срок для завершения всех деятельностей проекта крайне ограничен. </a:t>
            </a:r>
          </a:p>
        </p:txBody>
      </p:sp>
    </p:spTree>
    <p:extLst>
      <p:ext uri="{BB962C8B-B14F-4D97-AF65-F5344CB8AC3E}">
        <p14:creationId xmlns:p14="http://schemas.microsoft.com/office/powerpoint/2010/main" val="424017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29EE0-6462-4B3E-8A2A-00450B70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25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Дальнейшие действия</a:t>
            </a:r>
            <a:endParaRPr lang="tg-Cyrl-TJ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79007B1-F31B-4224-BB14-44A20AA26532}"/>
              </a:ext>
            </a:extLst>
          </p:cNvPr>
          <p:cNvCxnSpPr/>
          <p:nvPr/>
        </p:nvCxnSpPr>
        <p:spPr>
          <a:xfrm>
            <a:off x="544287" y="908176"/>
            <a:ext cx="1044778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>
            <a:extLst>
              <a:ext uri="{FF2B5EF4-FFF2-40B4-BE49-F238E27FC236}">
                <a16:creationId xmlns:a16="http://schemas.microsoft.com/office/drawing/2014/main" id="{EE82FEB7-38AF-E052-49A2-D2D177DB03BC}"/>
              </a:ext>
            </a:extLst>
          </p:cNvPr>
          <p:cNvGrpSpPr/>
          <p:nvPr/>
        </p:nvGrpSpPr>
        <p:grpSpPr>
          <a:xfrm>
            <a:off x="36241" y="5719284"/>
            <a:ext cx="11984479" cy="1147717"/>
            <a:chOff x="0" y="5886000"/>
            <a:chExt cx="12192000" cy="1147717"/>
          </a:xfrm>
        </p:grpSpPr>
        <p:sp>
          <p:nvSpPr>
            <p:cNvPr id="6" name="Прямоугольник 15">
              <a:extLst>
                <a:ext uri="{FF2B5EF4-FFF2-40B4-BE49-F238E27FC236}">
                  <a16:creationId xmlns:a16="http://schemas.microsoft.com/office/drawing/2014/main" id="{ADCC2098-2070-0E67-733F-2DE94C4A2AAB}"/>
                </a:ext>
              </a:extLst>
            </p:cNvPr>
            <p:cNvSpPr/>
            <p:nvPr/>
          </p:nvSpPr>
          <p:spPr>
            <a:xfrm>
              <a:off x="0" y="5886000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1B9532-788A-D226-9147-D385A0FCA3D8}"/>
                </a:ext>
              </a:extLst>
            </p:cNvPr>
            <p:cNvSpPr txBox="1"/>
            <p:nvPr/>
          </p:nvSpPr>
          <p:spPr>
            <a:xfrm>
              <a:off x="1491373" y="6079610"/>
              <a:ext cx="91851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ХАБ ПО ТРАНСПАРЕНТНОСТИ КЛИМАТИЧЕСКИХ ДЕЙСТВИЙ В ЦЕНТРАЛЬНОЙ АЗИИ (RECATH)</a:t>
              </a:r>
              <a:endPara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</a:t>
              </a: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 </a:t>
              </a:r>
              <a:r>
                <a:rPr lang="tg-Cyrl-TJ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ru-RU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A2344C-509F-11BE-AECE-27BB2D6AD9F3}"/>
              </a:ext>
            </a:extLst>
          </p:cNvPr>
          <p:cNvSpPr txBox="1"/>
          <p:nvPr/>
        </p:nvSpPr>
        <p:spPr>
          <a:xfrm>
            <a:off x="897308" y="1101787"/>
            <a:ext cx="9633765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 2023 года </a:t>
            </a:r>
            <a:r>
              <a:rPr kumimoji="0" lang="ru-RU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на продление проекта на дополнительные 18 месяцев отправлен донору для дальнейшего рассмотрения. </a:t>
            </a:r>
          </a:p>
        </p:txBody>
      </p:sp>
    </p:spTree>
    <p:extLst>
      <p:ext uri="{BB962C8B-B14F-4D97-AF65-F5344CB8AC3E}">
        <p14:creationId xmlns:p14="http://schemas.microsoft.com/office/powerpoint/2010/main" val="342370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0" y="5886000"/>
            <a:ext cx="12192000" cy="1033555"/>
            <a:chOff x="0" y="5907829"/>
            <a:chExt cx="12192000" cy="103355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5907829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1257300" y="6079610"/>
              <a:ext cx="95032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ХАБ ПО ТРАНСПАРЕНТНОСТИ КЛИМАТИЧЕСКИХ ДЕЙСТВИЙ В ЦЕНТРАЛЬНОЙ АЗИИ (RECATH)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 </a:t>
              </a:r>
              <a:r>
                <a:rPr lang="tg-Cyrl-TJ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44" y="2673463"/>
            <a:ext cx="10515600" cy="7555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42030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86" y="856655"/>
            <a:ext cx="11385856" cy="478214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процесса Национального Плана по Адаптации для Таджикистана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институциональных механизмов и возможностей для разработки и выполнения Национальных планов по адаптации для дальнейшего продвижения всеобъемлющего подхода к планированию и реализации адаптации в Таджикистане.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рамки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Климатический Фонд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ЗКФ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Исполняющее агентство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ПРООН в Таджикистане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Прямой Реализации (МПР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746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016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 США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800" b="1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g-Cyrl-TJ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8" y="118620"/>
            <a:ext cx="10515600" cy="8749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Информация о проекте 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5">
            <a:extLst>
              <a:ext uri="{FF2B5EF4-FFF2-40B4-BE49-F238E27FC236}">
                <a16:creationId xmlns:a16="http://schemas.microsoft.com/office/drawing/2014/main" id="{0CFD91A7-BB9F-ECB5-A04F-924384E22FB0}"/>
              </a:ext>
            </a:extLst>
          </p:cNvPr>
          <p:cNvSpPr/>
          <p:nvPr/>
        </p:nvSpPr>
        <p:spPr>
          <a:xfrm>
            <a:off x="8708" y="5886000"/>
            <a:ext cx="12192000" cy="9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marR="541655" algn="ctr">
              <a:spcBef>
                <a:spcPts val="0"/>
              </a:spcBef>
              <a:spcAft>
                <a:spcPts val="0"/>
              </a:spcAft>
              <a:tabLst>
                <a:tab pos="900430" algn="l"/>
              </a:tabLs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ХАБ ПО ТРАНСПАРЕНТНОСТИ КЛИМАТИЧЕСКИХ ДЕЙСТВИЙ В ЦЕНТРАЛЬНОЙ АЗИИ (RECATH)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Бишкек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</a:t>
            </a:r>
            <a:r>
              <a:rPr lang="tg-Cyrl-TJ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7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00" y="845175"/>
            <a:ext cx="10858199" cy="500198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окружающей среды (КООС) – основной бенефициар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гидрометеорологии при КООС (Гидромет)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экономического развития и торговли (МЭРТ)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статистике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энергетики и водных ресурсов (МЭВР)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мелиорации и ирригации (АМРИ)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чрезвычайным ситуациям и гражданской обороне (КЧС) 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транспорта (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MT)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хозяйство (МСХ)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землепользованию, геодезии и картографии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районов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800" b="1" dirty="0">
              <a:latin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g-Cyrl-TJ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0" y="5907000"/>
            <a:ext cx="12192000" cy="972000"/>
            <a:chOff x="0" y="5886000"/>
            <a:chExt cx="12192000" cy="9720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5886000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766355" y="6073785"/>
              <a:ext cx="99451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ХАБ ПО ТРАНСПАРЕНТНОСТИ КЛИМАТИЧЕСКИХ ДЕЙСТВИЙ В ЦЕНТРАЛЬНОЙ АЗИИ (RECATH)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 </a:t>
              </a:r>
              <a:r>
                <a:rPr lang="tg-Cyrl-TJ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7" y="151277"/>
            <a:ext cx="10515600" cy="75553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Партнеры проекта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4304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00" y="946303"/>
            <a:ext cx="10858199" cy="493969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управления, координации и институциональных механизмов для планирования и реализации мер по адаптации к изменению климата. Компонент 1 направлен на создание и поддержку институциональных механизмов, которые приведут к разработке первого Национального плана адаптации для реализации Национальной стратегии адаптации к изменению климата.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2: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планов адаптации приоритетных секторов, укрепление потенциала и создание долгосрочной программы развития потенциала. 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3: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Создание/укрепление потенциала для реализации адаптации к изменению климата.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g-Cyrl-TJ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121920" y="5886000"/>
            <a:ext cx="12192000" cy="972000"/>
            <a:chOff x="0" y="5886000"/>
            <a:chExt cx="12192000" cy="9720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5886000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1175658" y="6079610"/>
              <a:ext cx="8796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/>
                <a:t>РЕГИОНАЛЬНЫЙ ХАБ ПО ТРАНСПАРЕНТНОСТИ КЛИМАТИЧЕСКИХ ДЕЙСТВИЙ В ЦЕНТРАЛЬНОЙ АЗИИ (RECATH)</a:t>
              </a:r>
              <a:endParaRPr lang="en-US" sz="1200" dirty="0"/>
            </a:p>
            <a:p>
              <a:pPr algn="ctr"/>
              <a:r>
                <a:rPr lang="ru-RU" sz="1200" dirty="0"/>
                <a:t>Бишкек</a:t>
              </a:r>
              <a:r>
                <a:rPr lang="en-US" sz="1200" dirty="0"/>
                <a:t>,</a:t>
              </a:r>
              <a:r>
                <a:rPr lang="ru-RU" sz="1200" dirty="0"/>
                <a:t> </a:t>
              </a:r>
              <a:r>
                <a:rPr lang="en-US" sz="1200" dirty="0"/>
                <a:t>1</a:t>
              </a:r>
              <a:r>
                <a:rPr lang="ru-RU" sz="1200" dirty="0"/>
                <a:t>4</a:t>
              </a:r>
              <a:r>
                <a:rPr lang="en-US" sz="1200" dirty="0"/>
                <a:t> </a:t>
              </a:r>
              <a:r>
                <a:rPr lang="ru-RU" sz="1200" dirty="0"/>
                <a:t>июль </a:t>
              </a:r>
              <a:r>
                <a:rPr lang="tg-Cyrl-TJ" sz="1200" dirty="0"/>
                <a:t>2023 г. </a:t>
              </a:r>
              <a:endParaRPr lang="ru-RU" sz="12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7" y="387459"/>
            <a:ext cx="10515600" cy="50119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компоненты проекта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9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4" y="789207"/>
            <a:ext cx="10858199" cy="46109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   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98% электроэнергии в Таджикистане вырабатывается на гидроэлектростанциях, которые генерируют 16,5 миллиарда киловатт-часов (кВт) электроэнергии. 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летней температуры увеличит потребление электроэнергии, что приведет к росту пиковых нагрузок летом и усугубит нехватку энергии в стране.  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Таджикистан испытывает значительный дефицит электроэнергии в объеме 2,2-2,5 млрд квтч в зимний период. 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электроэнергии в зимние месяцы составляет 15,5% от ежегодного объема производства энергии. 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Адаптационные меры 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Климат Таджикистана очень благоприятен для использования солнечной энергии: в среднем, существует 280-330 солнечных дней в году. Суммарная интенсивность солнечной радиации колеблется в пределах 280-925 МДж/м2 в предгорьях и 360-1120 МДж/м2 в горной местности.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 в развитии ветровой энергии оценивается от 1000-3853 МВт и существует в таких районах, как Худжанд, Кайраккум, Файзабад, Шахристан, где скорость ветра составляет 5-6 милей в секунду на высоте порядка 10 метров над поверхностью. 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tg-Cyrl-TJ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121920" y="6149340"/>
            <a:ext cx="12070080" cy="708663"/>
            <a:chOff x="0" y="6112988"/>
            <a:chExt cx="12070080" cy="74501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6112988"/>
              <a:ext cx="12070080" cy="7450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1274718" y="6345761"/>
              <a:ext cx="8796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/>
                <a:t>РЕГИОНАЛЬНЫЙ ХАБ ПО ТРАНСПАРЕНТНОСТИ КЛИМАТИЧЕСКИХ ДЕЙСТВИЙ В ЦЕНТРАЛЬНОЙ АЗИИ (RECATH)</a:t>
              </a:r>
              <a:endParaRPr lang="en-US" sz="1200" dirty="0"/>
            </a:p>
            <a:p>
              <a:pPr algn="ctr"/>
              <a:r>
                <a:rPr lang="ru-RU" sz="1200" dirty="0"/>
                <a:t>Бишкек</a:t>
              </a:r>
              <a:r>
                <a:rPr lang="en-US" sz="1200" dirty="0"/>
                <a:t>,</a:t>
              </a:r>
              <a:r>
                <a:rPr lang="ru-RU" sz="1200" dirty="0"/>
                <a:t> </a:t>
              </a:r>
              <a:r>
                <a:rPr lang="en-US" sz="1200" dirty="0"/>
                <a:t>1</a:t>
              </a:r>
              <a:r>
                <a:rPr lang="ru-RU" sz="1200" dirty="0"/>
                <a:t>4</a:t>
              </a:r>
              <a:r>
                <a:rPr lang="en-US" sz="1200" dirty="0"/>
                <a:t> </a:t>
              </a:r>
              <a:r>
                <a:rPr lang="ru-RU" sz="1200" dirty="0"/>
                <a:t>июль </a:t>
              </a:r>
              <a:r>
                <a:rPr lang="tg-Cyrl-TJ" sz="1200" dirty="0"/>
                <a:t>2023 г. </a:t>
              </a:r>
              <a:endParaRPr lang="ru-RU" sz="12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7" y="387459"/>
            <a:ext cx="10515600" cy="54218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Приоритетные направления адаптации к изменению климата в РТ до 2030 года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3BFA8A-63E2-1719-029B-27E6FD73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840" y="207676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7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70" y="711172"/>
            <a:ext cx="10900260" cy="448783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ресурсы  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Пробелы на системном уровне: - проблемы изменения климата не включены в законодательства, касающиеся сферы водного хозяйства - продвижение водо сберегающих технологий до сих пор не является приоритетом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Пробелы на организационном уровне: - Ассоциации водопользователей (АВП) не имеют необходимой информации о рисках, воздействиях изменения климата и навыков в области адаптации - отсутствие институционального потенциала и необходимого финансирования для продвижения политики рационального использования водных ресурсов, особенно в отдаленных районах 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индивидуальном уровне: - отсутствие информации и знаний о мерах по водосбережению - отсутствие стимулов для интегрированного управления водными ресурсами - отсутствие стимулов для внедрения водосберегающих технологий и методов ведения сельского хозяйства с учетом навыков водосбережения 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Адаптационные меры 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Значимость малых водных резервуаров и других вариантов, которые позволяют защитить сообщества и их имущество от возникновения оползней  очень велика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tg-Cyrl-TJ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236220" y="6635305"/>
            <a:ext cx="12192000" cy="825922"/>
            <a:chOff x="0" y="5963837"/>
            <a:chExt cx="12192000" cy="89416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5963837"/>
              <a:ext cx="12192000" cy="8941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1204889" y="6310511"/>
              <a:ext cx="8796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/>
                <a:t>РЕГИОНАЛЬНЫЙ ХАБ ПО ТРАНСПАРЕНТНОСТИ КЛИМАТИЧЕСКИХ ДЕЙСТВИЙ В ЦЕНТРАЛЬНОЙ АЗИИ (RECATH)</a:t>
              </a:r>
              <a:endParaRPr lang="en-US" sz="1200" dirty="0"/>
            </a:p>
            <a:p>
              <a:pPr algn="ctr"/>
              <a:r>
                <a:rPr lang="ru-RU" sz="1200" dirty="0"/>
                <a:t>Бишкек</a:t>
              </a:r>
              <a:r>
                <a:rPr lang="en-US" sz="1200" dirty="0"/>
                <a:t>,</a:t>
              </a:r>
              <a:r>
                <a:rPr lang="ru-RU" sz="1200" dirty="0"/>
                <a:t> </a:t>
              </a:r>
              <a:r>
                <a:rPr lang="en-US" sz="1200" dirty="0"/>
                <a:t>1</a:t>
              </a:r>
              <a:r>
                <a:rPr lang="ru-RU" sz="1200" dirty="0"/>
                <a:t>4</a:t>
              </a:r>
              <a:r>
                <a:rPr lang="en-US" sz="1200" dirty="0"/>
                <a:t> </a:t>
              </a:r>
              <a:r>
                <a:rPr lang="ru-RU" sz="1200" dirty="0"/>
                <a:t>июль </a:t>
              </a:r>
              <a:r>
                <a:rPr lang="tg-Cyrl-TJ" sz="1200" dirty="0"/>
                <a:t>2023 г. </a:t>
              </a:r>
              <a:endParaRPr lang="ru-RU" sz="12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17" y="222695"/>
            <a:ext cx="10515600" cy="6332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Приоритетные направления адаптации к изменению климата в РТ до 2030 года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7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17" y="909890"/>
            <a:ext cx="10858199" cy="425631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ельское хозяйство вносит значительный вклад в ВВП и уровень занятости в стране: на его долю приходится 21,9% ВВП и в нем занято более 60% населения Таджикистана.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эти согласованные усилия со стороны Правительства Таджикистана, производительность сельского хозяйства Таджикистана сокращается.</a:t>
            </a: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климата может усилить потребности в орошении, ускорить деградацию земель, и увеличить потери урожая и урон из-за вредоносных насекомых, болезнетворных микроорганизмов, грибков и сорняков.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Потери после сбора урожая уже вызывают растущее беспокойство для фермеров, которые терпят снижение производительности на протяжении многих лет. Более высокие температуры могут увеличить количество инфекционных переносчиков и вредителей. Вызванные изменением климата экстремальные погодные явления и тепловые удары могут увеличить заболеваемость и смертность в животноводстве.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Адаптационные меры 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Реформирование сельского хозяйства должно быть сосредоточено на устранении принуждений, которые привязывают фермеров к выращиванию хлопка, на создании стимулов для эффективного управления водными ресурсами, а также на обеспечение прав собственности на землю.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tg-Cyrl-TJ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281940" y="6960420"/>
            <a:ext cx="12192000" cy="972000"/>
            <a:chOff x="0" y="5886000"/>
            <a:chExt cx="12192000" cy="9720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5886000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1175658" y="6079610"/>
              <a:ext cx="8796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/>
                <a:t>РЕГИОНАЛЬНЫЙ ХАБ ПО ТРАНСПАРЕНТНОСТИ КЛИМАТИЧЕСКИХ ДЕЙСТВИЙ В ЦЕНТРАЛЬНОЙ АЗИИ (RECATH)</a:t>
              </a:r>
              <a:endParaRPr lang="en-US" sz="1200" dirty="0"/>
            </a:p>
            <a:p>
              <a:pPr algn="ctr"/>
              <a:r>
                <a:rPr lang="ru-RU" sz="1200" dirty="0"/>
                <a:t>Бишкек</a:t>
              </a:r>
              <a:r>
                <a:rPr lang="en-US" sz="1200" dirty="0"/>
                <a:t>,</a:t>
              </a:r>
              <a:r>
                <a:rPr lang="ru-RU" sz="1200" dirty="0"/>
                <a:t> </a:t>
              </a:r>
              <a:r>
                <a:rPr lang="en-US" sz="1200" dirty="0"/>
                <a:t>1</a:t>
              </a:r>
              <a:r>
                <a:rPr lang="ru-RU" sz="1200" dirty="0"/>
                <a:t>4</a:t>
              </a:r>
              <a:r>
                <a:rPr lang="en-US" sz="1200" dirty="0"/>
                <a:t> </a:t>
              </a:r>
              <a:r>
                <a:rPr lang="ru-RU" sz="1200" dirty="0"/>
                <a:t>июль </a:t>
              </a:r>
              <a:r>
                <a:rPr lang="tg-Cyrl-TJ" sz="1200" dirty="0"/>
                <a:t>2023 г. </a:t>
              </a:r>
              <a:endParaRPr lang="ru-RU" sz="12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7" y="387459"/>
            <a:ext cx="10515600" cy="43550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Приоритетные направления адаптации к изменению климата в РТ до 2030 года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4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57" y="1275052"/>
            <a:ext cx="10858199" cy="425631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 -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Транспортная сеть включает в себя 500 км железнодорожного сообщения и 1296,2 км всепогодные автомобильные дороги, подходящие для круглогодичных транспортных потоков.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 Таджикистана создало 10 объектов поддержки, чтобы минимизировать транспортные сбои.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рогресс не может быть достаточным, чтобы сделать сектор полностью устойчивым к изменению климата и экстремальным погодным явлениям, вызванными климатом.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Адаптационные меры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шагом на пути к созданию нужной устойчивости, является необходимость в полном понимании климатических рисков и уязвимостей, с которыми сталкивается транспортный сектор. </a:t>
            </a:r>
            <a:endParaRPr lang="en-US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g-Cyrl-TJ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121920" y="5886000"/>
            <a:ext cx="12192000" cy="972000"/>
            <a:chOff x="0" y="5886000"/>
            <a:chExt cx="12192000" cy="9720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5886000"/>
              <a:ext cx="12192000" cy="9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1175658" y="6079610"/>
              <a:ext cx="8796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ХАБ ПО ТРАНСПАРЕНТНОСТИ КЛИМАТИЧЕСКИХ ДЕЙСТВИЙ В ЦЕНТРАЛЬНОЙ АЗИИ (RECATH)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 </a:t>
              </a:r>
              <a:r>
                <a:rPr lang="tg-Cyrl-TJ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7" y="387459"/>
            <a:ext cx="10515600" cy="7555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Приоритетные направления адаптации к изменению климата в РТ до 2030 года 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9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F034F-89A4-4B10-8E2D-F083913B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71" y="565495"/>
            <a:ext cx="11615057" cy="54042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1: Укрепление управления, координации и институциональных механизмов для планирования и реализации мер по адаптации к изменению климата: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Межведомственная рабочая группа по разработке плана по адаптации к Национальной стратегии адаптации к изменению климата до 2030 года.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от Агентства по Гидрометеорологии для  работы над разработкой управления данными по изменению климата.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 вовлеченность секторальных координаторов в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разработке Национального плана адаптации, посредством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регулярных заседаний межведомственной рабочей группы.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Уточнена и формализована институциональная структура и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механизм для политики и реализации адаптации к изменению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климата.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МиО для ключевых и межсекторальных напрвлений и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информационных бюлетеннов по  адаптации к изменению климата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en-US" altLang="en-US" sz="2000" dirty="0"/>
          </a:p>
          <a:p>
            <a:pPr algn="just">
              <a:lnSpc>
                <a:spcPct val="100000"/>
              </a:lnSpc>
              <a:defRPr/>
            </a:pPr>
            <a:endParaRPr lang="en-US" altLang="en-US" sz="2000" dirty="0"/>
          </a:p>
          <a:p>
            <a:pPr algn="just">
              <a:lnSpc>
                <a:spcPct val="100000"/>
              </a:lnSpc>
              <a:defRPr/>
            </a:pPr>
            <a:endParaRPr lang="en-US" altLang="en-US" sz="2000" dirty="0"/>
          </a:p>
          <a:p>
            <a:pPr algn="just">
              <a:lnSpc>
                <a:spcPct val="150000"/>
              </a:lnSpc>
              <a:defRPr/>
            </a:pPr>
            <a:endParaRPr lang="en-US" sz="2800" b="1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g-Cyrl-TJ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08FF85A-29BD-4656-B57E-36004C4B8A55}"/>
              </a:ext>
            </a:extLst>
          </p:cNvPr>
          <p:cNvGrpSpPr/>
          <p:nvPr/>
        </p:nvGrpSpPr>
        <p:grpSpPr>
          <a:xfrm>
            <a:off x="0" y="6093342"/>
            <a:ext cx="11995134" cy="744625"/>
            <a:chOff x="0" y="6079610"/>
            <a:chExt cx="11995134" cy="74462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B48F3AA-C8E2-435B-ABE7-8992D733D479}"/>
                </a:ext>
              </a:extLst>
            </p:cNvPr>
            <p:cNvSpPr/>
            <p:nvPr/>
          </p:nvSpPr>
          <p:spPr>
            <a:xfrm>
              <a:off x="0" y="6102036"/>
              <a:ext cx="11995134" cy="7221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90600" marR="541655" algn="ctr">
                <a:spcBef>
                  <a:spcPts val="0"/>
                </a:spcBef>
                <a:spcAft>
                  <a:spcPts val="0"/>
                </a:spcAft>
                <a:tabLst>
                  <a:tab pos="900430" algn="l"/>
                </a:tabLst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ХАБ ПО ТРАНСПАРЕНТНОСТИ КЛИМАТИЧЕСКИХ ДЕЙСТВИЙ В ЦЕНТРАЛЬНОЙ АЗИИ (RECATH)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июль </a:t>
              </a:r>
              <a:r>
                <a:rPr lang="tg-Cyrl-TJ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A0F18C-3617-43F6-94D2-E9C507B81427}"/>
                </a:ext>
              </a:extLst>
            </p:cNvPr>
            <p:cNvSpPr txBox="1"/>
            <p:nvPr/>
          </p:nvSpPr>
          <p:spPr>
            <a:xfrm>
              <a:off x="4755868" y="6079610"/>
              <a:ext cx="5216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ru-RU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72D6-FD2C-E1B7-0C93-108D0B9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20" y="-50746"/>
            <a:ext cx="10515600" cy="75553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проекта 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55AE5-6564-6B24-BA38-573BEAF5E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871" y="2547257"/>
            <a:ext cx="3553263" cy="32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5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105b33-dfa7-44db-8b02-9b0a47bd8ebe">
      <Terms xmlns="http://schemas.microsoft.com/office/infopath/2007/PartnerControls"/>
    </lcf76f155ced4ddcb4097134ff3c332f>
    <TaxCatchAll xmlns="501a680d-a2ed-40b3-be0d-61edd47457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2797A62972341A5447EE64BE81A03" ma:contentTypeVersion="16" ma:contentTypeDescription="Create a new document." ma:contentTypeScope="" ma:versionID="63fb149d3fc9aa3f211525b3bcbdd2fa">
  <xsd:schema xmlns:xsd="http://www.w3.org/2001/XMLSchema" xmlns:xs="http://www.w3.org/2001/XMLSchema" xmlns:p="http://schemas.microsoft.com/office/2006/metadata/properties" xmlns:ns2="9d105b33-dfa7-44db-8b02-9b0a47bd8ebe" xmlns:ns3="501a680d-a2ed-40b3-be0d-61edd474576e" targetNamespace="http://schemas.microsoft.com/office/2006/metadata/properties" ma:root="true" ma:fieldsID="34180106c362e66a4b27981899f1dd76" ns2:_="" ns3:_="">
    <xsd:import namespace="9d105b33-dfa7-44db-8b02-9b0a47bd8ebe"/>
    <xsd:import namespace="501a680d-a2ed-40b3-be0d-61edd4745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05b33-dfa7-44db-8b02-9b0a47bd8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a680d-a2ed-40b3-be0d-61edd47457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a570f8-cedf-4c6a-bde5-27731104888f}" ma:internalName="TaxCatchAll" ma:showField="CatchAllData" ma:web="501a680d-a2ed-40b3-be0d-61edd4745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EEF3F-BE3A-40D0-BA8B-7899C9C9568A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318f8a9f-3c9b-4022-a611-7af99372bfc8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0049433-02d0-48d4-bd89-377c663a6a4f"/>
    <ds:schemaRef ds:uri="9d105b33-dfa7-44db-8b02-9b0a47bd8ebe"/>
    <ds:schemaRef ds:uri="501a680d-a2ed-40b3-be0d-61edd474576e"/>
  </ds:schemaRefs>
</ds:datastoreItem>
</file>

<file path=customXml/itemProps2.xml><?xml version="1.0" encoding="utf-8"?>
<ds:datastoreItem xmlns:ds="http://schemas.openxmlformats.org/officeDocument/2006/customXml" ds:itemID="{81F94F36-832B-4D16-98E2-9C009B903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05b33-dfa7-44db-8b02-9b0a47bd8ebe"/>
    <ds:schemaRef ds:uri="501a680d-a2ed-40b3-be0d-61edd4745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6B5763-F84C-484F-8F1D-914340060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1851</TotalTime>
  <Words>1835</Words>
  <Application>Microsoft Office PowerPoint</Application>
  <PresentationFormat>Widescreen</PresentationFormat>
  <Paragraphs>149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Times New Roman</vt:lpstr>
      <vt:lpstr>Wingdings</vt:lpstr>
      <vt:lpstr>Тема Office</vt:lpstr>
      <vt:lpstr>    Планировании адаптационных мер в рамках проектa "Обеспечение эффективного процесса Национального Плана по Адаптации (НПА) для Таджикистана"</vt:lpstr>
      <vt:lpstr>Информация о проекте </vt:lpstr>
      <vt:lpstr>Партнеры проекта   </vt:lpstr>
      <vt:lpstr>Основные компоненты проекта</vt:lpstr>
      <vt:lpstr>Приоритетные направления адаптации к изменению климата в РТ до 2030 года </vt:lpstr>
      <vt:lpstr>Приоритетные направления адаптации к изменению климата в РТ до 2030 года </vt:lpstr>
      <vt:lpstr>Приоритетные направления адаптации к изменению климата в РТ до 2030 года </vt:lpstr>
      <vt:lpstr>Приоритетные направления адаптации к изменению климата в РТ до 2030 года </vt:lpstr>
      <vt:lpstr>Основные результаты проекта </vt:lpstr>
      <vt:lpstr>Основные результаты проекта </vt:lpstr>
      <vt:lpstr>Извлеченные уроки</vt:lpstr>
      <vt:lpstr>Извлеченные уроки</vt:lpstr>
      <vt:lpstr>Дальнейшие действия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Dilovarsho Dustzoda</dc:creator>
  <cp:lastModifiedBy>Manzura Bakhtdavlatova</cp:lastModifiedBy>
  <cp:revision>19</cp:revision>
  <dcterms:created xsi:type="dcterms:W3CDTF">2023-03-07T06:34:22Z</dcterms:created>
  <dcterms:modified xsi:type="dcterms:W3CDTF">2023-07-14T03:28:19Z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0x0101004332797A62972341A5447EE64BE81A03</vt:lpwstr>
  </property>
</Properties>
</file>